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6793" r:id="rId2"/>
    <p:sldId id="6795" r:id="rId3"/>
    <p:sldId id="679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 autoAdjust="0"/>
    <p:restoredTop sz="93494"/>
  </p:normalViewPr>
  <p:slideViewPr>
    <p:cSldViewPr snapToGrid="0">
      <p:cViewPr varScale="1">
        <p:scale>
          <a:sx n="64" d="100"/>
          <a:sy n="64" d="100"/>
        </p:scale>
        <p:origin x="10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091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323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41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225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77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397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9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75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976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5776" y="534437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88331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24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04086"/>
            <a:ext cx="10515600" cy="3344563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45776" y="53443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Click to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edit Reference</a:t>
            </a:r>
            <a:endParaRPr lang="en-US" sz="2400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232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FFFF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9493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687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76672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70866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52500" y="1320800"/>
            <a:ext cx="10591800" cy="1879600"/>
          </a:xfrm>
        </p:spPr>
        <p:txBody>
          <a:bodyPr>
            <a:normAutofit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Travel to Japan on Emirates airlines</a:t>
            </a:r>
          </a:p>
        </p:txBody>
      </p:sp>
      <p:sp>
        <p:nvSpPr>
          <p:cNvPr id="3" name="Title 3"/>
          <p:cNvSpPr txBox="1">
            <a:spLocks/>
          </p:cNvSpPr>
          <p:nvPr/>
        </p:nvSpPr>
        <p:spPr>
          <a:xfrm>
            <a:off x="990600" y="3657600"/>
            <a:ext cx="10515600" cy="22690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السفر إلى اليابان على متن طيران الإمارات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872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911" y="4454944"/>
            <a:ext cx="10496176" cy="1168400"/>
          </a:xfrm>
        </p:spPr>
        <p:txBody>
          <a:bodyPr>
            <a:noAutofit/>
          </a:bodyPr>
          <a:lstStyle/>
          <a:p>
            <a:r>
              <a:rPr lang="en-US" sz="2800" dirty="0"/>
              <a:t>I was booked on the A-380 which is the largest commercial Airliner in the world, and it has two floors…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97" y="0"/>
            <a:ext cx="11295406" cy="44549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36E3D5-C3CC-AB9C-4768-071039AFCB39}"/>
              </a:ext>
            </a:extLst>
          </p:cNvPr>
          <p:cNvSpPr txBox="1"/>
          <p:nvPr/>
        </p:nvSpPr>
        <p:spPr>
          <a:xfrm>
            <a:off x="1364972" y="5505104"/>
            <a:ext cx="94620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A-380</a:t>
            </a:r>
            <a:r>
              <a:rPr lang="ar-EG" sz="3200" b="1" dirty="0"/>
              <a:t> </a:t>
            </a:r>
            <a:r>
              <a:rPr kumimoji="0" lang="ar-EG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لقد حجزت على </a:t>
            </a:r>
            <a:endParaRPr lang="ar-EG" sz="3200" b="1" dirty="0"/>
          </a:p>
          <a:p>
            <a:pPr algn="ctr"/>
            <a:r>
              <a:rPr lang="ar-EG" sz="3200" b="1" dirty="0"/>
              <a:t>وهي أكبر طائرة تجارية في العالم ، ولها طابقان. . </a:t>
            </a:r>
          </a:p>
        </p:txBody>
      </p:sp>
    </p:spTree>
    <p:extLst>
      <p:ext uri="{BB962C8B-B14F-4D97-AF65-F5344CB8AC3E}">
        <p14:creationId xmlns:p14="http://schemas.microsoft.com/office/powerpoint/2010/main" val="560753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6966" y="491067"/>
            <a:ext cx="3496734" cy="3149600"/>
          </a:xfrm>
        </p:spPr>
        <p:txBody>
          <a:bodyPr>
            <a:normAutofit/>
          </a:bodyPr>
          <a:lstStyle/>
          <a:p>
            <a:r>
              <a:rPr lang="en-US" sz="3200" dirty="0"/>
              <a:t>The seating is in a cubicle that allows one to work without interruptions on this long trip…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" y="252206"/>
            <a:ext cx="8250767" cy="63535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BEF4C4-9076-5F14-6017-251A8FEC85D9}"/>
              </a:ext>
            </a:extLst>
          </p:cNvPr>
          <p:cNvSpPr txBox="1"/>
          <p:nvPr/>
        </p:nvSpPr>
        <p:spPr>
          <a:xfrm flipH="1">
            <a:off x="8619067" y="3879528"/>
            <a:ext cx="29125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EG" sz="3200" b="1" dirty="0"/>
              <a:t>المقاعد في الحجرة تسمح للمرء بالعمل دون انقطاع في هذه الرحلة الطويلة ...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98462554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F126D08-264B-469E-BC33-F7418BE0F370}" vid="{8660A268-5024-4202-B933-93AF55F0BCE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83</Words>
  <Application>Microsoft Macintosh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Theme1</vt:lpstr>
      <vt:lpstr>  Travel to Japan on Emirates airlines</vt:lpstr>
      <vt:lpstr>I was booked on the A-380 which is the largest commercial Airliner in the world, and it has two floors…</vt:lpstr>
      <vt:lpstr>The seating is in a cubicle that allows one to work without interruptions on this long trip…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[ 1 ]  Travel to Japan on Emirates airlines</dc:title>
  <dc:creator>Sanstefano</dc:creator>
  <cp:lastModifiedBy>ISMAIL SERAGELDIN</cp:lastModifiedBy>
  <cp:revision>2</cp:revision>
  <dcterms:created xsi:type="dcterms:W3CDTF">2024-10-15T10:26:43Z</dcterms:created>
  <dcterms:modified xsi:type="dcterms:W3CDTF">2024-10-16T08:34:05Z</dcterms:modified>
</cp:coreProperties>
</file>