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2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19BEC-9AEF-A70E-E43E-E7FDD39765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79068B-368C-E3CD-0CB6-AB61BE43D4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46603-D112-2DA4-A308-B049E76AD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14E1-E113-4A6D-A8F9-66B03AB5CC1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0D9B01-2684-BC38-E1AD-D3CD346EF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5DE599-5F04-7F58-E5E2-5EC4ADC0B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817CB-1500-4C78-8BC4-5A2546C28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347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439B5-4734-11C5-2404-A15CE6216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241CB8-BCA6-8F90-8FD5-3189BE61E9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CE3CFC-8333-CE01-19D9-C083D4DAC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14E1-E113-4A6D-A8F9-66B03AB5CC1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A614B2-5993-1D4D-E526-D2AF8B81B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AB3D8-8B69-0286-18DA-F701B858B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817CB-1500-4C78-8BC4-5A2546C28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140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C2BA66-5414-A3F0-B8B3-E7E5BA6714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533672-D1C5-B6AD-A0A9-5E4D78FFB1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8BCE0-6318-9222-A956-396AA974C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14E1-E113-4A6D-A8F9-66B03AB5CC1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18D31-49A0-5F50-166C-D268871F1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9E32C-5DC3-7F40-4B00-E48B7A697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817CB-1500-4C78-8BC4-5A2546C28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8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45EB6-C7D8-5168-C205-41F497A4B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9B0E60-DACD-3253-F264-1AEAA10C0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CBD8E-8F86-CB0B-CEAA-AEBB70D50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14E1-E113-4A6D-A8F9-66B03AB5CC1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DBAC6-A18D-32E1-B275-4215AACD8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93EE7-4037-E832-63EF-34093C757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817CB-1500-4C78-8BC4-5A2546C28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718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AFB80-A873-5264-22D6-BDACA4226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3E2D5-DD71-455E-8B44-83B7410A5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0AB18-7302-1209-4C1C-8D97BDF91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14E1-E113-4A6D-A8F9-66B03AB5CC1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DD380-1843-CB92-E58D-DA5B11AFF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83590-57D4-4685-C353-8588A30D0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817CB-1500-4C78-8BC4-5A2546C28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857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D3EB5-0FF8-DBDE-24E2-98E51289B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C8D157-FF81-1574-AE15-AF4E79189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CE7082-2DAD-7455-BD45-AEC030F3FB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509AA7-27ED-AD42-CE90-8F5B00CBA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14E1-E113-4A6D-A8F9-66B03AB5CC1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0122B7-8A8C-D620-EEB2-E64EEB03A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691EC5-A30B-36CC-DFAC-FA83B4836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817CB-1500-4C78-8BC4-5A2546C28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165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F3935-F4FB-1216-2279-74542A38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5422B-05D1-2F43-56C9-B492B55E79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0BB131-DCF2-D480-44EE-43ED685C38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17AC82-0745-792A-F45B-CEDB080289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5B4504-DE4B-4E61-E87E-DAEE033BA9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B98D01-95B8-8D52-2DFC-06E44FD21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14E1-E113-4A6D-A8F9-66B03AB5CC1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C9D0F6-9FCC-497B-18D0-1EE22EDB3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1F217B-8A05-F6E8-E07D-196444D83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817CB-1500-4C78-8BC4-5A2546C28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705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C0608-98BD-89B2-49F3-D2F4698D6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736405-B645-CCE1-72D2-49743503D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14E1-E113-4A6D-A8F9-66B03AB5CC1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3EF928-7375-8695-1DA2-675925FA7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FF0EF7-E80F-1019-550E-A65B111DA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817CB-1500-4C78-8BC4-5A2546C28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427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75A02F-3801-65F7-28D3-A00A879B1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14E1-E113-4A6D-A8F9-66B03AB5CC1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1BF27D-7B20-173D-92B9-B81FAAEBD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BD87F3-D443-1067-C633-FA13F484D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817CB-1500-4C78-8BC4-5A2546C28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577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17357-D18F-700E-7BA9-780777B1A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5B83F-23D4-C739-C9AD-BD668CC5C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68977B-3E35-310D-C0BD-6AEE4E2C7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077BD7-AA76-BC0B-38AB-F1BA8AE1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14E1-E113-4A6D-A8F9-66B03AB5CC1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131CA7-1869-E286-371B-8BD8DFA95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9C7FD-EDC6-F67B-9093-21573C762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817CB-1500-4C78-8BC4-5A2546C28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90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63A93-34A2-F6F7-7673-B7F3D84DC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5AE0B5-2235-7E90-292D-3FB327C807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9C290B-DD85-23EA-9F50-CF32BC901A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E7CE12-4316-81C4-18FA-25E65C69D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C14E1-E113-4A6D-A8F9-66B03AB5CC1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0708BB-24B3-9921-B076-686DC9357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7DF716-8D26-A1D7-2B83-81AB6FB11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817CB-1500-4C78-8BC4-5A2546C28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102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3C2B94-591E-2D33-B6FC-9B87F2ABD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7FAD6C-501C-439F-3711-8DB98A45E2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D7EE1-1014-05CB-264F-33C0CBB758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AC14E1-E113-4A6D-A8F9-66B03AB5CC16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EFF6C6-89A9-4A45-6CB8-A1BFB7365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B928D-6599-8177-FA4F-0CD0251933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F817CB-1500-4C78-8BC4-5A2546C28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728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C1ECDC53-5A81-ACA5-52A8-1F8DAF824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5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9A6FA-E8BA-6859-21C6-B85EFEC52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لا يتوفر وصف للصورة.">
            <a:extLst>
              <a:ext uri="{FF2B5EF4-FFF2-40B4-BE49-F238E27FC236}">
                <a16:creationId xmlns:a16="http://schemas.microsoft.com/office/drawing/2014/main" id="{0AD0616A-B161-40CE-8F50-B06A0FD12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362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15DAD-50AA-04C9-95A0-483F1E5CA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لا يتوفر وصف للصورة.">
            <a:extLst>
              <a:ext uri="{FF2B5EF4-FFF2-40B4-BE49-F238E27FC236}">
                <a16:creationId xmlns:a16="http://schemas.microsoft.com/office/drawing/2014/main" id="{65B4C15A-AB5B-5424-6FF0-12A1A022B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433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7CF6D-31A2-F189-B6F1-91AB16160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لا يتوفر وصف للصورة.">
            <a:extLst>
              <a:ext uri="{FF2B5EF4-FFF2-40B4-BE49-F238E27FC236}">
                <a16:creationId xmlns:a16="http://schemas.microsoft.com/office/drawing/2014/main" id="{7A1B76BB-BF08-42D9-2F94-C2C2373FA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784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C90E2-8F8F-EB31-B109-7E63552CF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لا يتوفر وصف للصورة.">
            <a:extLst>
              <a:ext uri="{FF2B5EF4-FFF2-40B4-BE49-F238E27FC236}">
                <a16:creationId xmlns:a16="http://schemas.microsoft.com/office/drawing/2014/main" id="{D901F6AE-790F-4F4C-741B-B25C3C924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14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38B68-8689-FDF8-AE54-3129B2893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06C414F7-F70E-71E1-B986-0FB594B1F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151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2027E-4DB7-4362-1096-F30595014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2F456551-14A8-15D4-9F42-8DD39A446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078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2B1AF-AFB4-FD07-5D68-07BF4D9A8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758186F9-B509-12D8-9409-9EFE45C08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6643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F2CAA-BD90-578E-122D-32BED5681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لا يتوفر وصف للصورة.">
            <a:extLst>
              <a:ext uri="{FF2B5EF4-FFF2-40B4-BE49-F238E27FC236}">
                <a16:creationId xmlns:a16="http://schemas.microsoft.com/office/drawing/2014/main" id="{182A8A3D-B45A-A4B5-70F1-E0D68DAA8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993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FB093-168A-9D4A-ED23-3702C6DFB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لا يتوفر وصف للصورة.">
            <a:extLst>
              <a:ext uri="{FF2B5EF4-FFF2-40B4-BE49-F238E27FC236}">
                <a16:creationId xmlns:a16="http://schemas.microsoft.com/office/drawing/2014/main" id="{DB26D74B-B386-ED6C-F25D-080BF58DA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885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E34114-75F2-4898-D8C8-0DA03436E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لا يتوفر وصف للصورة.">
            <a:extLst>
              <a:ext uri="{FF2B5EF4-FFF2-40B4-BE49-F238E27FC236}">
                <a16:creationId xmlns:a16="http://schemas.microsoft.com/office/drawing/2014/main" id="{F4AEA28D-315D-1419-E703-D39C8A5E4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776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4348B-B114-4FE9-8AD7-89ACAD0AA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لا يتوفر وصف للصورة.">
            <a:extLst>
              <a:ext uri="{FF2B5EF4-FFF2-40B4-BE49-F238E27FC236}">
                <a16:creationId xmlns:a16="http://schemas.microsoft.com/office/drawing/2014/main" id="{6E836290-2579-5CF6-F860-7D814E402A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058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91F65-7AC3-5C9D-DE9D-1D712B298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لا يتوفر وصف للصورة.">
            <a:extLst>
              <a:ext uri="{FF2B5EF4-FFF2-40B4-BE49-F238E27FC236}">
                <a16:creationId xmlns:a16="http://schemas.microsoft.com/office/drawing/2014/main" id="{44C35453-2053-AB93-269D-4E2545767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368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2025-02-16T10:32:17Z</dcterms:created>
  <dcterms:modified xsi:type="dcterms:W3CDTF">2025-02-16T10:37:01Z</dcterms:modified>
</cp:coreProperties>
</file>