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0B0BE-C3F7-085F-7586-C5A9200E7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186D7-B9E5-D145-B11F-7D13F0CDC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691D0-9E94-396C-4709-5E0C6AB4B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55530-9CD2-477E-3497-8F4FF3DB2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61FCD-85C5-F52F-8221-614595916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50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799C3-2EF1-F6AD-5357-696DF986E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402A18-2F6D-D199-F56E-8D7D347C13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934A0-0A08-ED6B-7ACC-32D62FB8B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31A62-EF13-07A5-6DD8-6E300CDB5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E3D05-9AFF-C83A-1CF3-BD7C84DFD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90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C8412C-80BF-5BAE-95FC-3F8E0D486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DD6165-0EF9-EADD-D993-0442FD4319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EC4F8-DE77-6E7E-0001-7B215D06B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93C18-6568-5323-9616-2DA4CC00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733FA-284A-51F3-7AB1-324293201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60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907C-4189-6A86-418A-674602BEB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2F938-82A8-EB47-EFA7-0F7B5D4C8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041C2-0B56-A32D-A672-9E59740B8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48426-CCE9-232C-2E9E-EB4BA88C9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AA818-3A81-E69E-CC99-A4E93C203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5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AAB91-85EB-79E2-149D-22F4891E3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4CC57A-0BF0-AE71-CE45-61CA69F0C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150CD-9809-E0CB-234B-F19717E6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0256A-9E21-D414-C416-9CF97CE00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52F8B-5C0C-1A7E-2A4A-6FDC380E1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9422C-3BD6-277A-317C-3F2C1AA3B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56169-8A09-E506-4635-50809503B2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165932-795D-512C-3D94-1559F19E6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418744-07C2-D683-C10F-9E23C9D69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EFBFE7-CAE1-E709-4206-CC624B302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DBA78-F57C-02AE-0D62-07531842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65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2A7FE-DC2E-115C-CDC0-AFC310C00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BE9C07-0927-B4E3-64E7-199D66D14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F5F20B-50BF-4369-FAC5-0F362C8631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59F16-24C8-8FBC-A91F-5B6F97D8F9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D116EC-5A13-9C96-6497-822378872A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CAC0AF-75EB-14A3-B38E-044A45DF5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8905DB-BEBC-FEBB-485C-1945D59B7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2AC1E4-331A-250D-DA77-2C57A2D7B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57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4DA9-D748-991F-827B-5B7E29992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332BD5-BD31-D785-5D9A-CA846CE30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97F594-35DC-BFF8-7734-9714C7BD6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6FC66-448F-F4D7-04FA-6DCDD59C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6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5FA03-A1A1-06A5-E7C3-3E1463093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AE102-3E1D-630C-C046-0AFA07580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5EB93E-6CA8-7A05-CD74-876808F44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0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52C3-DF16-339F-444D-E935B4456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F8731-4AFE-EDE9-3D6B-8B35AB9B1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F5671-263B-C708-FDAD-1B1898117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67F83-0BD2-1DC1-A39E-055EC5455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CFF3F4-3735-1D7E-7BB0-089AF38CA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F40395-E5A4-586D-74DA-D1AE951E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26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C60D9-A90D-CE0A-8B6F-44440CF11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BB2839-81A9-C6EF-05E5-3BFDBC0081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57D5D5-A7CB-4575-9548-334393B75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25501-E3CD-34D3-CD1C-CF7D84C59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E1E00-92DC-DD1A-4B39-26C8F9E61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627AA7-AC79-689C-8CE7-CE7C2E681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7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5B4695-1902-06E8-138C-25A7ECB9D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3A22A8-F8E0-5262-2267-C9CED1540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C7F03-4025-390E-E871-C05CE7D82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3AEEBA-FB7C-4982-9514-FAF53D46107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633DA-87AF-9269-6B29-419739966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4AF3A-92F3-8026-702E-EC461C274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72B7BA-2493-4EBC-8E2D-B3496BEE0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5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BACC9837-BD18-1F80-DA4A-A24780FCF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608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8AA17-0779-3F93-6CB2-1AFC955B4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4A600A47-3CA4-4D0A-688A-0682D8F2B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974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ABBB7-9352-E86A-1391-012641BA3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606C9911-159D-CEB5-E9D3-822DDB877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193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90AAD-6C05-7F36-8108-38C85F83E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515693D3-D781-9D8F-62C9-ED065D960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629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D2D31-3403-EEA0-F5DA-801696E94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915D3D86-B0B1-E1D7-D4FB-A2D13AC00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54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2DA14-A7CD-7A95-F2C4-6D29DEB54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DB395DF4-05F9-F281-F477-E1F27F5DB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1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F3F31-9E57-522D-06DC-5E31FD7C7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B9B93173-466C-8713-E516-65F28FA17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76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73AFB-576A-407A-1DBC-E8976224D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EAB386B0-ED30-4113-88BF-B3AB64F77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175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2A001-0B1E-46AE-BD55-0302D5773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37F34DC9-E83A-8421-87CB-70C3A1695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765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93BDC-95AA-6A22-0F2A-D3F1B4AA1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DAC9DA45-42B0-AB00-7693-7BEB6B0A8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42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E55F2-0124-9E06-B501-64C359357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16F53BA0-D75C-F9A8-FFE9-824AB272A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684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03524-5241-99D5-802D-7670A2365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AA98B83E-BF94-4BEE-24A3-5DE9F8FBA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36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2E63D-4A09-16EF-380C-21CEFB4A8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7DB7C09B-C518-4E31-D660-5A99E8906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814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2025-02-16T09:48:14Z</dcterms:created>
  <dcterms:modified xsi:type="dcterms:W3CDTF">2025-02-16T09:57:21Z</dcterms:modified>
</cp:coreProperties>
</file>