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/>
    <p:restoredTop sz="93525"/>
  </p:normalViewPr>
  <p:slideViewPr>
    <p:cSldViewPr snapToGrid="0">
      <p:cViewPr varScale="1">
        <p:scale>
          <a:sx n="54" d="100"/>
          <a:sy n="54" d="100"/>
        </p:scale>
        <p:origin x="208" y="4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F09128-FBE7-7418-72F5-EFE1B6D499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D0D471-DA4D-2DFC-9F7E-397D36DE5E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E258D-ED5F-0223-1FF2-E9BADC4EF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469417-DC58-F41C-204C-89B60571E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6CB0D3-31E4-56B2-6B4B-9B326CFF8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30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3C17B-8DB7-C704-816A-D368229D0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41A9B2-8214-F35C-B6F0-4BA1C80FD1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33965-FF96-A1F6-CEC9-90CF38922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952545-9420-38AB-9716-73D0BD268E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108E3-E283-D0D2-0EB2-4E9ADCC2A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6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22048EE-E2A7-00C9-6A21-A9A6E35522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1FF736-8EAD-939D-F7DF-4E79680CCC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2332C-3E4B-3D33-3BDE-FF9277651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95204-FC16-160D-D955-BD2E891EC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EC49A-718F-9C2B-553B-F6B99C6AC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001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3684C-84F8-6191-5F44-24AD8910E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6008D-46C3-8917-C183-88698B172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A826E6-346C-00F4-6695-0FC9BCC6D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91F04C-C6ED-50DF-2A3B-1CFC25B99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769AB9-9E36-A0CC-7B29-9BCEB9803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148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59107-BF9F-5F27-3429-879C42CA4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F52D37-00D7-5BCD-7399-4F3F184A89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0D762E-75E8-A921-CEE7-6063FAB46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588A0E-4814-07E9-91D8-893B19BF1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52FC5-CC6E-7715-A21C-93DC6B7CF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349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7C3A8B-B234-335C-A4CA-7D35646CB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FF96DE-4BC2-BA68-0F2C-C51A7F42F7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2F38E6-B4FE-6B9C-9A2D-3893B6CFF6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B2B0B-BE1F-1EB8-B40D-E9BEB09468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3ABA5E-7864-67EA-C6B3-E04423C33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BB76FF-6C68-A58B-3365-FA993CB9C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76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131DD-5080-7EF2-D9B9-EB10B07154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56127-2A63-E5D1-7979-077B3BECB3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C19E85-1D71-8E75-8AC0-07DC518E45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3ADE929-5545-56E9-0EB7-91657F0E06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5AA8EE-4395-37B3-E5C5-6F9D2CCB68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729114E-748A-5C4F-C061-6458EE2E2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1C4E9B-8676-B1BB-A1D9-0CC9FB4F3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1E114E-887E-3AC9-294A-CFEC2EFC3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71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A9D4B-7D01-7709-B2BF-BADBEFA67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E7D3FE-59CB-EED5-AB66-C755702AB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D0768C-6716-8D42-1CF1-889E9F154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3BCC08-DE58-A855-D6AC-50941756F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55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1CE949-8814-07A0-F9B0-575C46CA0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A60059-7348-6F33-1292-DBF85C962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EFC3E-7F84-F2FD-8017-C330CABEE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359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A7740-BE35-6740-EAA2-0EB26ACFB5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BC8F1-2E49-C13B-944D-0AE8758E7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333E44-E08F-0F07-D0B7-92B8E76228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90A168-5EA9-2AE6-96C7-075CEA0F3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3955AC-D101-8F5A-AAFB-AF7C9B799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E1AFF-30B1-CB3B-FAEE-A7A356685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053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50E0C-5441-3EC4-E2E0-7972B118B1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11EEBA-A19D-D243-E6EC-6855111C61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3AA380-7811-106A-6768-454FA295D3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18FCD5-D525-A38F-1935-B3B1C36D9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23EC9D-0E6B-0824-1886-D085B596D2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FD64CA-66C1-E6D9-F1D6-B0CAA225B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28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0EEF4C-8BD2-4A1F-DB94-F27A0F7AD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03F95F-8A36-07D8-BC33-B04D09502F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4085D9-387C-B871-8112-981176415C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F8BC29-2484-C847-9FA7-ECE060562991}" type="datetimeFigureOut">
              <a:rPr lang="en-US" smtClean="0"/>
              <a:t>10/15/24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E02FD-DE37-33D1-D125-E7EA0BE5C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57EC2-AE21-6688-B6B6-DC8F51B36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E90EBA0-6F16-9845-BC3D-D8E1830EE1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25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22F06-F6E0-2A92-29F7-A28F6F8B77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375E6F-D474-4AEE-80FD-5C44FE4A9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book with a globe in the hands&#10;&#10;Description automatically generated">
            <a:extLst>
              <a:ext uri="{FF2B5EF4-FFF2-40B4-BE49-F238E27FC236}">
                <a16:creationId xmlns:a16="http://schemas.microsoft.com/office/drawing/2014/main" id="{D9B81BD4-CF01-CF02-1905-9CF1CB1A7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4485" y="-68209"/>
            <a:ext cx="12552948" cy="702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818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71C80-0863-E2B0-7025-B74A5FB62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E3175626-AC35-97C8-C2DF-688B0116AD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204152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A10FF-46B7-9811-4BC1-DEBFBA903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2BB1EF21-602A-189D-5EE7-9B8127BC98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8441" y="-94748"/>
            <a:ext cx="12609094" cy="7092616"/>
          </a:xfrm>
        </p:spPr>
      </p:pic>
    </p:spTree>
    <p:extLst>
      <p:ext uri="{BB962C8B-B14F-4D97-AF65-F5344CB8AC3E}">
        <p14:creationId xmlns:p14="http://schemas.microsoft.com/office/powerpoint/2010/main" val="119600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AE2BB-1A09-2E1F-3992-04092CB68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erson signing a book&#10;&#10;Description automatically generated">
            <a:extLst>
              <a:ext uri="{FF2B5EF4-FFF2-40B4-BE49-F238E27FC236}">
                <a16:creationId xmlns:a16="http://schemas.microsoft.com/office/drawing/2014/main" id="{E93BBC12-4A46-B3DA-0F0E-85D6072852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4857" y="-188328"/>
            <a:ext cx="12553319" cy="7046327"/>
          </a:xfrm>
        </p:spPr>
      </p:pic>
    </p:spTree>
    <p:extLst>
      <p:ext uri="{BB962C8B-B14F-4D97-AF65-F5344CB8AC3E}">
        <p14:creationId xmlns:p14="http://schemas.microsoft.com/office/powerpoint/2010/main" val="321791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1911B3-7A57-A4FB-99A9-1C2BA23D1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group of men sitting at a table&#10;&#10;Description automatically generated">
            <a:extLst>
              <a:ext uri="{FF2B5EF4-FFF2-40B4-BE49-F238E27FC236}">
                <a16:creationId xmlns:a16="http://schemas.microsoft.com/office/drawing/2014/main" id="{3A3D411F-8A21-A72A-B746-2AA2FD1E2F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4856" y="-188328"/>
            <a:ext cx="12577382" cy="7214770"/>
          </a:xfrm>
        </p:spPr>
      </p:pic>
    </p:spTree>
    <p:extLst>
      <p:ext uri="{BB962C8B-B14F-4D97-AF65-F5344CB8AC3E}">
        <p14:creationId xmlns:p14="http://schemas.microsoft.com/office/powerpoint/2010/main" val="27689683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ISMAIL SERAGELDIN</dc:creator>
  <cp:lastModifiedBy>ISMAIL SERAGELDIN</cp:lastModifiedBy>
  <cp:revision>1</cp:revision>
  <dcterms:created xsi:type="dcterms:W3CDTF">2024-10-15T11:11:59Z</dcterms:created>
  <dcterms:modified xsi:type="dcterms:W3CDTF">2024-10-15T11:20:05Z</dcterms:modified>
</cp:coreProperties>
</file>