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5" r:id="rId7"/>
    <p:sldId id="266" r:id="rId8"/>
    <p:sldId id="267" r:id="rId9"/>
    <p:sldId id="263" r:id="rId10"/>
    <p:sldId id="264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F6205-D740-85A0-9FC9-C0C3C2F7EE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39A54C-5E4C-CE98-8A07-AF2661DEB9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77124-25E9-7CBC-9A8A-F32EA5896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E84FD-B001-1D9C-F8F4-81D6213D4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6E736-8AAC-FDE7-2CC3-8E8CBCCA6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4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A0132-74F5-DD3E-923A-368C3D29D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15575-0835-7D4F-0293-60AE8FA402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355A2-609F-754A-66F0-A3D1721C6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632BC-B97F-C6B3-CAB2-1E439C93C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8C57A3-EC43-FDF3-01F9-AAA3F12A5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7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EF431C-CFFC-FD81-2A1A-FBEADAC814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F2DBF6-1C07-1050-B660-346B5EBBF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DC903-125B-2320-B586-A9FC481D4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61953-C2E9-BD94-2F43-AF9E371BB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B2976-B57C-0106-C0A4-D3803C502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56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361F9-7A07-64D6-957B-BFD4FD2B0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6A517-B460-BAEF-1D0B-5B9E83764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AAFF4-4132-9040-37E6-2D6776FA2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8120A-CE5F-E5BD-3A89-6178B94D0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C0B25-5C4E-C9CD-8913-967AF81B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7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96FDE-DF45-B1D4-7B1A-B3BF9996E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6EE8F3-4A64-75D9-4AE6-38A42CBDC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690AA-96C2-F5D4-EB7E-7E844A531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5F424-593F-AC19-93E3-6D86ABCD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4F8B1-8219-DF01-1CED-140F6AD18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60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3CE6C-8C66-49F2-30A2-17737E285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4F25B-E782-226D-BBC4-002CDFE461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112CDF-8CB2-75DB-E614-967CBBBF2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E627D3-BF8A-BAFC-AA0F-2DE52DD7B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A845A1-993B-BED4-696C-74815005C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89ADCC-E000-B556-A5F5-AB0EAA71E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27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91050-6678-6A15-31C7-6FCE020D3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025060-FF2B-96F2-7994-8F7C29981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2736D9-0936-416A-2F69-1AD236EF1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C531EA-E0C6-9541-9900-490B39F3B8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564720-7C46-28D1-CD4B-7A287CC3FB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E6CFE9-5E3C-292C-4FA9-563954A60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FCB03F-D3F9-BB06-CDDB-17C7D9FCE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6A6024-51F2-2C07-B4BA-742BA280D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097D5-4494-D5E7-888E-11E92AE22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B10AAA-6AA5-E57A-35CB-39BA7EEA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7268A5-53C8-69D2-3726-F902B971A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34A3BF-4270-F5DF-A5A1-A77B9564F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22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D6D2AD-C49C-C35B-04D4-D9BE1DC0B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EBB6D1-EC0C-3A42-120B-7116AD8EB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CA6E5-CFB1-29C9-EA95-5A8764F78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45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E3D0F-DCF5-5BFD-8DFD-66C5DCED3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3CFBE-A7B2-0DC6-FFEF-000AFBCAC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7BCBF-12EC-1420-3D7F-40D328962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3DF64-8C93-D715-C15C-2A1EEE77E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23FC11-2361-CDC8-5467-8A72A1F41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8E2A6-F4AA-E451-A1CE-E7B1E2F54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8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34ED2-C6CE-7C5F-7B01-24A0AF43D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6E0F7C-8BF5-7395-B56F-0ED17B283F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68546-E288-AE3A-1F4B-9E9A62FD0F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A2198F-8A6E-46FD-1337-98C76D095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AAE3D3-1799-9C49-63F5-6B76E0B7A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2385B1-6CF3-2068-5B46-90C2C212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63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3C1D84-CD66-5E9C-1812-26A99CBB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091D11-F016-745F-D303-6A842ACCE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AFC67-CEA5-7430-C0E7-DD52146669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4451F-67E0-45B2-AFEB-C6E420F6E05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EA6D8-ABFF-E9F6-C95B-E8C4099DA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EE428-2F63-430E-0F4D-CD8F4DFE25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C8E726-B21C-4281-B987-03ACF6460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1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31CE2008-126D-3FFF-3A45-3619B872C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869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56D1C-5D32-B0D7-0322-174D34D26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8BCB3F75-29A0-B2F1-64D0-698F08F6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493037" cy="702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798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C4771-B10B-DC99-7E34-B941CCC09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B09DB3AF-1EE5-A2A8-C601-9AC4D4533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045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66A2F-1736-865C-7ECE-1DF34FA90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1CD66576-3E2D-D19F-9B0E-14E3AAA01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182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C3B67-89DB-669F-0C5A-45F2554E2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لا يتوفر وصف للصورة.">
            <a:extLst>
              <a:ext uri="{FF2B5EF4-FFF2-40B4-BE49-F238E27FC236}">
                <a16:creationId xmlns:a16="http://schemas.microsoft.com/office/drawing/2014/main" id="{0E0EC2FD-907F-0ADE-65A3-FC36633DC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817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F1014-8B6B-1B3F-3691-9B627D789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لا يتوفر وصف للصورة.">
            <a:extLst>
              <a:ext uri="{FF2B5EF4-FFF2-40B4-BE49-F238E27FC236}">
                <a16:creationId xmlns:a16="http://schemas.microsoft.com/office/drawing/2014/main" id="{44588B07-026E-AE8A-31C0-7F7A1E37C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736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68C6-BA44-4904-7595-8432D7B42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لا يتوفر وصف للصورة.">
            <a:extLst>
              <a:ext uri="{FF2B5EF4-FFF2-40B4-BE49-F238E27FC236}">
                <a16:creationId xmlns:a16="http://schemas.microsoft.com/office/drawing/2014/main" id="{22C0360A-33DC-3221-0386-C33C1DC00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973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A88FA-6D96-F794-1D02-7B5144F2F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BCA81D6B-949E-A871-BF71-DD6FA1994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552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5F222-C216-3558-8B78-8EEF864AF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974FD82C-AE49-C071-2D80-40D791050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80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2B876-C35D-2314-F1F4-097EE8138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DD5C5BEE-38F4-B5F8-2AE8-2B930296A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731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CA398-AE0A-3F30-9842-D53C41CB5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D9B91A43-D3B6-942E-5A7D-30941D22C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433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E574-CB8F-F9E9-81BF-C92A07241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513A1E3A-0D80-6400-D2EF-B4A692C35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274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2273A-2979-3CE2-50A1-F117542C8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39CB888D-D2C6-70B1-12E3-6DDCE2FB7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7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A7EA9-02A1-D89D-65B5-F802AD6D6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197F3A75-BAC6-42AA-5735-B3E069EE3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648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61E4F-00D0-54EF-5E64-D9E12EB5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4A75B40B-9890-7520-E4F3-ED229804C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610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2025-02-16T09:40:41Z</dcterms:created>
  <dcterms:modified xsi:type="dcterms:W3CDTF">2025-02-16T09:46:03Z</dcterms:modified>
</cp:coreProperties>
</file>