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813" r:id="rId2"/>
    <p:sldId id="6814" r:id="rId3"/>
    <p:sldId id="6818" r:id="rId4"/>
    <p:sldId id="6815" r:id="rId5"/>
    <p:sldId id="6816" r:id="rId6"/>
    <p:sldId id="6819" r:id="rId7"/>
    <p:sldId id="6817" r:id="rId8"/>
    <p:sldId id="682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5" autoAdjust="0"/>
    <p:restoredTop sz="93541"/>
  </p:normalViewPr>
  <p:slideViewPr>
    <p:cSldViewPr snapToGrid="0">
      <p:cViewPr varScale="1">
        <p:scale>
          <a:sx n="65" d="100"/>
          <a:sy n="65" d="100"/>
        </p:scale>
        <p:origin x="10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167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82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00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84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82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2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764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332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0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851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628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96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127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943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55663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2667000"/>
          </a:xfrm>
        </p:spPr>
        <p:txBody>
          <a:bodyPr>
            <a:normAutofit/>
          </a:bodyPr>
          <a:lstStyle/>
          <a:p>
            <a:br>
              <a:rPr lang="en-US" dirty="0"/>
            </a:br>
            <a:r>
              <a:rPr lang="en-US" dirty="0"/>
              <a:t>Returning Fears of Avian (Bird) Flu</a:t>
            </a: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990600" y="3657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عودة المخاوف من إنفلونزا الطيور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995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431074"/>
            <a:ext cx="10800806" cy="1259614"/>
          </a:xfrm>
        </p:spPr>
        <p:txBody>
          <a:bodyPr/>
          <a:lstStyle/>
          <a:p>
            <a:r>
              <a:rPr lang="en-US" dirty="0"/>
              <a:t>Bird flu case raises fear of human spread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United States is experiencing an ongoing outbreak of H5N1 avian influenza in dairy cattle. </a:t>
            </a:r>
          </a:p>
          <a:p>
            <a:r>
              <a:rPr lang="en-US" dirty="0"/>
              <a:t>A case of bird flu in Missouri has researchers concerned because the infected person had no known contact with potential animal carriers of the disease. </a:t>
            </a:r>
          </a:p>
          <a:p>
            <a:r>
              <a:rPr lang="en-US" dirty="0"/>
              <a:t>Data from this new case could reveal whether it’s reached a dreaded turning point: the emergence of a virus capable of spreading from human to human. </a:t>
            </a:r>
          </a:p>
          <a:p>
            <a:r>
              <a:rPr lang="en-US" dirty="0"/>
              <a:t>But patchy data are leaving scientists frustrated — Missouri has no requirement for farmers to test cows for H5N1 and the country has failed to get a handle on exactly how the virus is spreading.</a:t>
            </a:r>
          </a:p>
        </p:txBody>
      </p:sp>
    </p:spTree>
    <p:extLst>
      <p:ext uri="{BB962C8B-B14F-4D97-AF65-F5344CB8AC3E}">
        <p14:creationId xmlns:p14="http://schemas.microsoft.com/office/powerpoint/2010/main" val="2447037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ar-EG" dirty="0"/>
              <a:t>حالة إنفلونزا الطيور تثير المخاوف من انتشار العدوى بين البشر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07572" y="1890939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ar-SA" dirty="0"/>
              <a:t>وتشهد الولايات المتحدة تفشياً مستمراً لفيروس أنفلونزا الطيور</a:t>
            </a:r>
          </a:p>
          <a:p>
            <a:pPr marL="0" indent="0" algn="r">
              <a:buNone/>
            </a:pPr>
            <a:r>
              <a:rPr lang="ar-SA" dirty="0"/>
              <a:t>في ماشية الألبان.</a:t>
            </a:r>
            <a:r>
              <a:rPr lang="ar-EG" dirty="0"/>
              <a:t>. </a:t>
            </a:r>
          </a:p>
          <a:p>
            <a:pPr marL="0" indent="0" algn="r">
              <a:buNone/>
            </a:pPr>
            <a:r>
              <a:rPr lang="ar-SA" dirty="0"/>
              <a:t>أثارت حالة انفلونزا الطيور في ولاية ميسوري قلق الباحثين لأن الشخص المصاب لم يكن لديه أي اتصال معروف مع الحيوانات الحاملة للمرض.</a:t>
            </a:r>
            <a:endParaRPr lang="en-US" dirty="0"/>
          </a:p>
          <a:p>
            <a:pPr marL="0" indent="0" algn="r">
              <a:buNone/>
            </a:pPr>
            <a:r>
              <a:rPr lang="ar-SA" dirty="0"/>
              <a:t>يمكن أن تكشف البيانات الواردة من هذه الحالة الجديدة ما إذا كانت قد وصلت إلى نقطة تحول مخيفة: ظهور فيروس قادر على الانتشار من إنسان إلى آخر.</a:t>
            </a:r>
            <a:endParaRPr lang="en-US" dirty="0"/>
          </a:p>
          <a:p>
            <a:pPr marL="0" indent="0" algn="r">
              <a:buNone/>
            </a:pPr>
            <a:r>
              <a:rPr lang="ar-SA" dirty="0"/>
              <a:t>لكن البيانات غير المكتملة تثير إحباط العلماء - إذ لا تشترط ولاية ميسوري على المزارعين إجراء اختبارات على الأبقار بحثًا عن فيروس وقد فشلت البلاد في التعامل مع كيفية انتشار الفيروس بالضبط.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552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63887"/>
            <a:ext cx="10515600" cy="1789610"/>
          </a:xfrm>
        </p:spPr>
        <p:txBody>
          <a:bodyPr>
            <a:normAutofit/>
          </a:bodyPr>
          <a:lstStyle/>
          <a:p>
            <a:r>
              <a:rPr lang="en-US" dirty="0"/>
              <a:t>The Bird-Flu Virus is mutating…</a:t>
            </a:r>
            <a:br>
              <a:rPr lang="en-US" dirty="0"/>
            </a:br>
            <a:br>
              <a:rPr lang="en-US" dirty="0"/>
            </a:br>
            <a:r>
              <a:rPr lang="ar-EG" dirty="0"/>
              <a:t>فيروس إنفلونزا الطيور يتحور ...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04799"/>
            <a:ext cx="9730740" cy="465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97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2057400" y="0"/>
            <a:ext cx="7959969" cy="514643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Avian influenza virus particles as a </a:t>
            </a:r>
            <a:r>
              <a:rPr lang="en-US" sz="1800" dirty="0" err="1"/>
              <a:t>coloured</a:t>
            </a:r>
            <a:r>
              <a:rPr lang="en-US" sz="1800" dirty="0"/>
              <a:t> transmission electron micrograph.</a:t>
            </a:r>
            <a:br>
              <a:rPr lang="en-US" sz="1800" dirty="0"/>
            </a:br>
            <a:r>
              <a:rPr lang="en-US" sz="1800" dirty="0"/>
              <a:t>These bird flu virus particles (artificially </a:t>
            </a:r>
            <a:r>
              <a:rPr lang="en-US" sz="1800" dirty="0" err="1"/>
              <a:t>coloured</a:t>
            </a:r>
            <a:r>
              <a:rPr lang="en-US" sz="1800" dirty="0"/>
              <a:t>) were imaged by an electron microscope. Credit: Eye of Science/Science Photo Library </a:t>
            </a:r>
            <a:br>
              <a:rPr lang="en-US" sz="1800" dirty="0"/>
            </a:br>
            <a:r>
              <a:rPr lang="en-US" sz="1800" dirty="0"/>
              <a:t> Source: Nature News Article - 19 09 2024</a:t>
            </a:r>
            <a:br>
              <a:rPr lang="en-US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75237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2057400" y="0"/>
            <a:ext cx="7959969" cy="514643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EG" sz="2800" dirty="0"/>
              <a:t>جسيمات فيروس أنفلونزا الطيور كصورة مجهرية إلكترونية ملونة. تم تصوير جزيئات فيروس إنفلونزا الطيور هذه (الملونة صناعيا) بواسطة مجهر إلكتروني. الائتمان: عين العلوم / مكتبة صور العلوم المصدر: مقال أخبار الطبيعة - 19 09 2024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45985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Why we need to be very attentive to the mutations and changes in Bird Flu…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Mysterious bird flu case in Missouri, USA, of a person without any known contact with an infected animal raises specter of human-to-human transmission. </a:t>
            </a:r>
          </a:p>
          <a:p>
            <a:r>
              <a:rPr lang="en-US" dirty="0"/>
              <a:t>Mortality among infected humans, though rare, has been reported as above 50%.</a:t>
            </a:r>
          </a:p>
        </p:txBody>
      </p:sp>
    </p:spTree>
    <p:extLst>
      <p:ext uri="{BB962C8B-B14F-4D97-AF65-F5344CB8AC3E}">
        <p14:creationId xmlns:p14="http://schemas.microsoft.com/office/powerpoint/2010/main" val="1776503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47892"/>
          </a:xfrm>
        </p:spPr>
        <p:txBody>
          <a:bodyPr/>
          <a:lstStyle/>
          <a:p>
            <a:pPr algn="ctr"/>
            <a:r>
              <a:rPr lang="ar-EG" dirty="0"/>
              <a:t>لماذا نحتاج إلى أن نكون منتبهين جدا للطفرات والتغيرات في إنفلونزا الطيور 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13017"/>
            <a:ext cx="10515600" cy="3263946"/>
          </a:xfrm>
        </p:spPr>
        <p:txBody>
          <a:bodyPr/>
          <a:lstStyle/>
          <a:p>
            <a:pPr marL="0" indent="0" algn="r">
              <a:buNone/>
            </a:pPr>
            <a:r>
              <a:rPr lang="ar-SA" dirty="0"/>
              <a:t>تثير الحالة الغامضة لأنفلونزا الطيور في ولاية ميسوري بالولايات المتحدة الأمريكية، والتي أصيب بها شخص دون أي اتصال معروف بحيوان مصاب، شبح انتقال العدوى من إنسان إلى إنسان.</a:t>
            </a:r>
          </a:p>
          <a:p>
            <a:pPr marL="0" indent="0" algn="r">
              <a:buNone/>
            </a:pPr>
            <a:r>
              <a:rPr lang="ar-EG" dirty="0"/>
              <a:t>تم الإبلاغ عن معدل الوفيات بين البشر المصابين ، على الرغم من ندرته ، على أنه يزيد عن 50٪.</a:t>
            </a:r>
          </a:p>
        </p:txBody>
      </p:sp>
    </p:spTree>
    <p:extLst>
      <p:ext uri="{BB962C8B-B14F-4D97-AF65-F5344CB8AC3E}">
        <p14:creationId xmlns:p14="http://schemas.microsoft.com/office/powerpoint/2010/main" val="2400281416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461</Words>
  <Application>Microsoft Macintosh PowerPoint</Application>
  <PresentationFormat>Widescreen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Theme1</vt:lpstr>
      <vt:lpstr> Returning Fears of Avian (Bird) Flu</vt:lpstr>
      <vt:lpstr>Bird flu case raises fear of human spread</vt:lpstr>
      <vt:lpstr> حالة إنفلونزا الطيور تثير المخاوف من انتشار العدوى بين البشر</vt:lpstr>
      <vt:lpstr>The Bird-Flu Virus is mutating…  فيروس إنفلونزا الطيور يتحور ...</vt:lpstr>
      <vt:lpstr>Avian influenza virus particles as a coloured transmission electron micrograph. These bird flu virus particles (artificially coloured) were imaged by an electron microscope. Credit: Eye of Science/Science Photo Library   Source: Nature News Article - 19 09 2024 </vt:lpstr>
      <vt:lpstr>جسيمات فيروس أنفلونزا الطيور كصورة مجهرية إلكترونية ملونة. تم تصوير جزيئات فيروس إنفلونزا الطيور هذه (الملونة صناعيا) بواسطة مجهر إلكتروني. الائتمان: عين العلوم / مكتبة صور العلوم المصدر: مقال أخبار الطبيعة - 19 09 2024</vt:lpstr>
      <vt:lpstr>Why we need to be very attentive to the mutations and changes in Bird Flu…</vt:lpstr>
      <vt:lpstr>لماذا نحتاج إلى أن نكون منتبهين جدا للطفرات والتغيرات في إنفلونزا الطيور ...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Returning Fears of Avian (Bird) Flu</dc:title>
  <dc:creator>Sanstefano</dc:creator>
  <cp:lastModifiedBy>ISMAIL SERAGELDIN</cp:lastModifiedBy>
  <cp:revision>3</cp:revision>
  <dcterms:created xsi:type="dcterms:W3CDTF">2024-10-17T10:58:58Z</dcterms:created>
  <dcterms:modified xsi:type="dcterms:W3CDTF">2024-10-18T21:30:45Z</dcterms:modified>
</cp:coreProperties>
</file>