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856" y="-1"/>
            <a:ext cx="9234055" cy="5201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2024-05-22T08:54:28Z</dcterms:modified>
</cp:coreProperties>
</file>