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45"/>
    <p:restoredTop sz="93556"/>
  </p:normalViewPr>
  <p:slideViewPr>
    <p:cSldViewPr>
      <p:cViewPr varScale="1">
        <p:scale>
          <a:sx n="65" d="100"/>
          <a:sy n="65" d="100"/>
        </p:scale>
        <p:origin x="192" y="5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56" y="0"/>
            <a:ext cx="373224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5D6E966-7F35-D987-C68B-D02D3DFA47FE}"/>
              </a:ext>
            </a:extLst>
          </p:cNvPr>
          <p:cNvSpPr txBox="1"/>
          <p:nvPr/>
        </p:nvSpPr>
        <p:spPr>
          <a:xfrm>
            <a:off x="4572000" y="590550"/>
            <a:ext cx="4191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On your birthday, wishing you Dr. Serageldin good health, happiness and success in all your endeavors to make the world a better place. </a:t>
            </a:r>
          </a:p>
        </p:txBody>
      </p:sp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</Words>
  <Application>Microsoft Macintosh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ISMAIL SERAGELDIN</cp:lastModifiedBy>
  <cp:revision>3</cp:revision>
  <dcterms:created xsi:type="dcterms:W3CDTF">2006-08-16T00:00:00Z</dcterms:created>
  <dcterms:modified xsi:type="dcterms:W3CDTF">2024-10-16T10:03:28Z</dcterms:modified>
</cp:coreProperties>
</file>