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D44F36-AE7D-E0E5-C2F5-950B95ADCE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630B6B-94AA-39F1-130F-3F4CA1F8E0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AE44E2-EE1C-C313-C99B-53EDC9A2E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92BD1-8A2B-43D5-8CB6-886D85AE4F5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2E6F00-4BAD-E2BD-F695-F71148CFC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6E8153-8EB7-BF28-A15D-57563EB37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46E7F-C55D-4386-9161-FAA09412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962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EC05C-1155-F5B1-E516-36F065F6E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BA6209-7647-AF92-49B7-4AD1D9F239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E9E1E2-E322-C36C-AA65-09FA5C7FA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92BD1-8A2B-43D5-8CB6-886D85AE4F5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92D8E3-05D6-6C9B-9296-4A13BEB1F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10698C-7E6F-9CE5-84E2-52192DCA9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46E7F-C55D-4386-9161-FAA09412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232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29830A-F746-589E-B7B0-5BA3C45B3C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B11C03-BBBD-7BDB-2856-47FFB73D38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4F2236-1FAF-DA45-5EBE-F8F6FBFFD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92BD1-8A2B-43D5-8CB6-886D85AE4F5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6ECDD6-E870-795E-5532-3DA930BAD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0AD479-9A23-AA36-6635-50AD4981E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46E7F-C55D-4386-9161-FAA09412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269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B796F-CA48-B254-88D5-C439B8DCC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BFEF4-0485-BC1F-FAB4-A9ABDD9C50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5AF3A-BE21-44EA-240B-CD8B697E9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92BD1-8A2B-43D5-8CB6-886D85AE4F5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F38681-7F0F-DD79-512C-184A8606C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CAFA57-E85C-1DE0-841B-F3965CFFF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46E7F-C55D-4386-9161-FAA09412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3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0CE83-88D8-DDA8-CABC-F0D15D0F7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06A008-73C1-10D7-C74C-12CF1948CA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DD5DBA-35B1-10F1-5F79-1A4EB0837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92BD1-8A2B-43D5-8CB6-886D85AE4F5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F92751-37E1-C65E-69B8-61104E3B5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933D8-F05F-6DC6-5DED-BCBCD71DE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46E7F-C55D-4386-9161-FAA09412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462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B8979-12A1-787B-0237-8AA8CD2A6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61350-4FB6-A5DB-C7FA-57219E0658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FDB82B-B033-9C16-52B6-B9DE737DB6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3DB4E7-4262-D791-ABAC-DBE37ABDD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92BD1-8A2B-43D5-8CB6-886D85AE4F5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F4F9F9-3344-4A56-4B41-A810796AF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5D5C90-11DC-809E-6CF2-7521A4719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46E7F-C55D-4386-9161-FAA09412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001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6DA88-2688-8DFA-D12B-7C8D46F19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DBBED8-67F5-000E-D56F-BDF0784B0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306A68-2EEA-AA6D-4D72-CCDF55028A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2C3369-26B0-6D7D-9FFD-2C09A565FE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A8AC44-C0F5-ED65-99EF-AA4691AD90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D7071A-718D-BA57-82DF-DB3FBFDCD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92BD1-8A2B-43D5-8CB6-886D85AE4F5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5C4992-CD3E-0739-63DB-CF712FCE1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6BB040-0729-2D9E-4B3A-77D4BD79A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46E7F-C55D-4386-9161-FAA09412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044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C5E60-6653-A46F-C6CE-208C3C180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EC757C-3F9B-B500-64A4-215C2B25B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92BD1-8A2B-43D5-8CB6-886D85AE4F5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BFDBFF-A552-A2AA-7513-BD628507D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11471B-5B46-292A-4109-24F49637E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46E7F-C55D-4386-9161-FAA09412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215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E57A88-CE15-3893-8EC0-B9262FD0A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92BD1-8A2B-43D5-8CB6-886D85AE4F5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5108B6-9E92-CB29-DA8A-831037A04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AF2D89-3A89-E5B9-1816-4C612C6EE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46E7F-C55D-4386-9161-FAA09412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182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E03E8-AD2C-583D-2D21-2C7527DD9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F99152-83F4-EA76-8758-F937E2DF91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95D995-15C3-BE54-A49D-A15EF35C90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37150C-57B6-D77F-0ED8-875CF09B0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92BD1-8A2B-43D5-8CB6-886D85AE4F5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A31143-85AB-AE6C-132C-6F895D3A5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4CBDF1-E420-F670-DEA9-A08668D38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46E7F-C55D-4386-9161-FAA09412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068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A8F6D-7AA5-5583-9A9C-A88C8BC62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DFFB79-3B55-4A34-E4C6-478B946758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613FEB-84BE-FB7D-B947-8D3E0EB98B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AC73A5-C6AC-5044-37E6-F763C0AA7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92BD1-8A2B-43D5-8CB6-886D85AE4F5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C7DB31-8A26-EC32-05CD-B30014468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403A8C-4609-187C-E4BC-807058AAC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46E7F-C55D-4386-9161-FAA09412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967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5570BA-7E42-70F3-2A2D-420781043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E726C9-B671-409F-D863-C49E6852CE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8FF9E4-9E42-D9A6-DCB9-5F0530DBA0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592BD1-8A2B-43D5-8CB6-886D85AE4F5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1DEA7-AAEB-804D-2FB8-7E78CD7A4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46E59-14DB-BC71-566F-DD718BEB92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A46E7F-C55D-4386-9161-FAA09412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092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لا يتوفر وصف للصورة.">
            <a:extLst>
              <a:ext uri="{FF2B5EF4-FFF2-40B4-BE49-F238E27FC236}">
                <a16:creationId xmlns:a16="http://schemas.microsoft.com/office/drawing/2014/main" id="{BF36BB1D-A937-64FB-1E5A-B613925CE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857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C05CBE-519D-3E9E-4154-5932683BC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لا يتوفر وصف للصورة.">
            <a:extLst>
              <a:ext uri="{FF2B5EF4-FFF2-40B4-BE49-F238E27FC236}">
                <a16:creationId xmlns:a16="http://schemas.microsoft.com/office/drawing/2014/main" id="{0B54E428-D4D0-34FC-381F-626107F7BA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282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8201EB-292D-FE34-D5C9-D0E48A9C4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لا يتوفر وصف للصورة.">
            <a:extLst>
              <a:ext uri="{FF2B5EF4-FFF2-40B4-BE49-F238E27FC236}">
                <a16:creationId xmlns:a16="http://schemas.microsoft.com/office/drawing/2014/main" id="{2E216DCE-0726-21C0-184D-0AA7D31B2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729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7EB23-F01E-6E77-F360-D4D8D87DDB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لا يتوفر وصف للصورة.">
            <a:extLst>
              <a:ext uri="{FF2B5EF4-FFF2-40B4-BE49-F238E27FC236}">
                <a16:creationId xmlns:a16="http://schemas.microsoft.com/office/drawing/2014/main" id="{FDEFD54F-4613-D374-B05F-CF3E26BEC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0448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34134-3C20-4D14-20BD-493E55EAD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لا يتوفر وصف للصورة.">
            <a:extLst>
              <a:ext uri="{FF2B5EF4-FFF2-40B4-BE49-F238E27FC236}">
                <a16:creationId xmlns:a16="http://schemas.microsoft.com/office/drawing/2014/main" id="{DDEBE6B6-DF7A-B5DA-0F03-6EC432F97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044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1B1B3B-82EE-9EE8-D013-30E40F4209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لا يتوفر وصف للصورة.">
            <a:extLst>
              <a:ext uri="{FF2B5EF4-FFF2-40B4-BE49-F238E27FC236}">
                <a16:creationId xmlns:a16="http://schemas.microsoft.com/office/drawing/2014/main" id="{8A254C39-BDD5-5076-EE14-F197A1531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435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C9833-F159-B7D4-C397-3FA5F99C5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لا يتوفر وصف للصورة.">
            <a:extLst>
              <a:ext uri="{FF2B5EF4-FFF2-40B4-BE49-F238E27FC236}">
                <a16:creationId xmlns:a16="http://schemas.microsoft.com/office/drawing/2014/main" id="{32A12A1C-EE6F-AFF2-C521-7FCA8E637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9844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33384B-B952-422E-E96E-15DB2DC43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لا يتوفر وصف للصورة.">
            <a:extLst>
              <a:ext uri="{FF2B5EF4-FFF2-40B4-BE49-F238E27FC236}">
                <a16:creationId xmlns:a16="http://schemas.microsoft.com/office/drawing/2014/main" id="{43DE164F-29BC-E06E-46A2-073315FEE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316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930D7A-D557-5CBE-FE03-21F83892B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لا يتوفر وصف للصورة.">
            <a:extLst>
              <a:ext uri="{FF2B5EF4-FFF2-40B4-BE49-F238E27FC236}">
                <a16:creationId xmlns:a16="http://schemas.microsoft.com/office/drawing/2014/main" id="{C69AD776-51D2-A359-83A0-DAEA46BE28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547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75B4C-2762-ED65-06B7-F9E7B3679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لا يتوفر وصف للصورة.">
            <a:extLst>
              <a:ext uri="{FF2B5EF4-FFF2-40B4-BE49-F238E27FC236}">
                <a16:creationId xmlns:a16="http://schemas.microsoft.com/office/drawing/2014/main" id="{519975FB-3782-15E0-4546-C0B05B3A3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809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21A658-DC57-6527-FEAA-76297E166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لا يتوفر وصف للصورة.">
            <a:extLst>
              <a:ext uri="{FF2B5EF4-FFF2-40B4-BE49-F238E27FC236}">
                <a16:creationId xmlns:a16="http://schemas.microsoft.com/office/drawing/2014/main" id="{CBE55848-C20E-6B0B-8C34-8A4427151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843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A33745-4A1E-78FC-95BD-E1A725D3C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لا يتوفر وصف للصورة.">
            <a:extLst>
              <a:ext uri="{FF2B5EF4-FFF2-40B4-BE49-F238E27FC236}">
                <a16:creationId xmlns:a16="http://schemas.microsoft.com/office/drawing/2014/main" id="{17D9B3E5-2F85-09CC-9774-AC0481768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213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6E271B-B090-E7A4-45F5-EF161E79A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لا يتوفر وصف للصورة.">
            <a:extLst>
              <a:ext uri="{FF2B5EF4-FFF2-40B4-BE49-F238E27FC236}">
                <a16:creationId xmlns:a16="http://schemas.microsoft.com/office/drawing/2014/main" id="{9F624C62-CB37-5A64-6BA3-B946703A6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4116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D1B3A-6C96-465F-3718-AB70744B48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لا يتوفر وصف للصورة.">
            <a:extLst>
              <a:ext uri="{FF2B5EF4-FFF2-40B4-BE49-F238E27FC236}">
                <a16:creationId xmlns:a16="http://schemas.microsoft.com/office/drawing/2014/main" id="{1F794900-A344-5026-863E-D70BBA0DE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300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96675E-16AB-D51E-B43D-12FAD3E57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لا يتوفر وصف للصورة.">
            <a:extLst>
              <a:ext uri="{FF2B5EF4-FFF2-40B4-BE49-F238E27FC236}">
                <a16:creationId xmlns:a16="http://schemas.microsoft.com/office/drawing/2014/main" id="{1400D217-579D-DE42-5906-FEEE1EB9E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577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517C30-B348-133E-F24F-F3B6FD65B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لا يتوفر وصف للصورة.">
            <a:extLst>
              <a:ext uri="{FF2B5EF4-FFF2-40B4-BE49-F238E27FC236}">
                <a16:creationId xmlns:a16="http://schemas.microsoft.com/office/drawing/2014/main" id="{2194E2F0-AC04-E65E-B881-FC2913957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67703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Widescreen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2025-02-16T10:10:56Z</dcterms:created>
  <dcterms:modified xsi:type="dcterms:W3CDTF">2025-02-16T10:17:03Z</dcterms:modified>
</cp:coreProperties>
</file>