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B6AFA-F2B8-4DBE-A57F-78581E7500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8BA1D6-EDEB-1C7F-9CAB-3DFD42948F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04133A-79B9-1CC2-8CD6-11F60FEC3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69F5-8815-4840-8DDD-041E6E4E066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032195-8DF3-EC62-3D22-08766FBCC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2793E3-1A4B-50A5-1656-24405294B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1E2A8-9C73-4E0D-A991-850F125234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911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72281-9DC0-4687-F3E8-28D08E1A8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6FB629-0084-5763-69C3-744A0DABB8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98D57D-24B3-0990-6A67-E36FA3479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69F5-8815-4840-8DDD-041E6E4E066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B836D9-7D2D-CB8B-DEF3-88354C2EB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BEDC1-97E5-3492-567E-9745A9E32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1E2A8-9C73-4E0D-A991-850F125234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194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893DEA3-EC3D-3522-CC57-9972D643B9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C5F85E-DF65-9BC1-015E-10A0EB068B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A17852-D369-15D4-CA49-F4626D673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69F5-8815-4840-8DDD-041E6E4E066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F6A48D-AB9D-8CF3-D78F-93C999CC7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E583EA-4191-C079-98E3-D356C8EA6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1E2A8-9C73-4E0D-A991-850F125234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337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EA225-8A9D-8414-ECE7-599832848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9A7381-E4D0-6262-ABB2-8847DAA0AF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6EC1C1-DFE6-1BB3-6A2F-EEF67B072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69F5-8815-4840-8DDD-041E6E4E066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6430D9-ECA6-E535-2D9D-40EF3878E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2E4D2-94AA-D7B7-D3E4-3EE483DAF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1E2A8-9C73-4E0D-A991-850F125234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903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6AE878-A4DD-B93E-F2E2-5951EF5B1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1484B4-1E3A-F851-7DA1-D0F3B8E484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55F08A-11FE-CC4D-76D7-F3E5678E1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69F5-8815-4840-8DDD-041E6E4E066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B60BF6-1EF3-F465-9B4E-7ED0973A6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E37492-CCBF-7F50-4A9F-8EDEBC177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1E2A8-9C73-4E0D-A991-850F125234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14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B8C3F5-6A5A-F345-A9AE-AE6F8B58F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5062CD-B38E-2686-4261-4A1CF7010F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B69637-D260-59A3-8C57-0F468AA313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58E661-9765-CDC1-00EA-D3D3664C7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69F5-8815-4840-8DDD-041E6E4E066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37B5B1-6ABC-A353-7B4C-D5000A02C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B18F0C-0A96-17B4-F0A1-FC37C99D6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1E2A8-9C73-4E0D-A991-850F125234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337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F0705-5440-E897-C22E-083B82EFF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003EE5-CE47-B13A-B096-373E4BA5A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9B15AA-4BA7-8299-AA2B-F7BF433856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B34A36-9288-F4CD-0D51-797D8689E3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5B812F-7157-C937-DC57-ACB2FE7B9D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604E73-9029-BA0C-9AB4-FDC557920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69F5-8815-4840-8DDD-041E6E4E066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C372CB-5048-F29A-076F-9CB37C512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C69D37-77D1-A394-EE71-F52E6B46E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1E2A8-9C73-4E0D-A991-850F125234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698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82A1A-BF15-6714-36A7-510634051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72EA92-AC77-D6F4-BEF7-0A293EC1D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69F5-8815-4840-8DDD-041E6E4E066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826612-5794-B26F-CC16-3C0885695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A1CB6A-CAE5-5F8C-AB12-5B3971626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1E2A8-9C73-4E0D-A991-850F125234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97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50A19D-3FAF-1DDB-E542-121A6F6AF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69F5-8815-4840-8DDD-041E6E4E066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C83EF9-6025-B0DE-3A2B-2D89148C4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4755F-345E-8ACA-F223-182828E9A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1E2A8-9C73-4E0D-A991-850F125234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814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5F169-C825-30B1-F9D1-0AAF3D21D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F59160-D08B-D8E4-0F43-BBF8210F6B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34C294-F1AD-6F3E-C7CB-74649635EF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9EEDFF-9EAA-88C9-6C84-C37F6CFD5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69F5-8815-4840-8DDD-041E6E4E066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08F257-5B78-D813-6FEB-DB1DC1D4D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4FDF96-E35F-46E0-A2E7-D51F65D6C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1E2A8-9C73-4E0D-A991-850F125234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85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C4FB7-FA03-67A5-BB25-4C2666EE5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93F020-0009-EEBD-77CE-B1F4F190D5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1986C8-F39F-474C-35F4-7BAC7B0BD7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749D-7241-1DC2-E27F-A43A9D6CC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69F5-8815-4840-8DDD-041E6E4E066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28B72-529C-4CB1-9AC3-9330B6F04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B0CBAD-37A2-8D66-8294-DC5B7B6F8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1E2A8-9C73-4E0D-A991-850F125234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280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EC71DA-7D6C-AFE8-A52D-CB9D7AE82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D84837-9D30-2A23-EE56-91FA7B2439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DC2974-C6AB-9459-1769-2E2C9E82FA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84569F5-8815-4840-8DDD-041E6E4E0669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4DF678-FB65-E257-A662-46BE58F6E9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7183FA-680B-899C-6510-1AFC7072E5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71E2A8-9C73-4E0D-A991-850F125234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650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لا يتوفر وصف للصورة.">
            <a:extLst>
              <a:ext uri="{FF2B5EF4-FFF2-40B4-BE49-F238E27FC236}">
                <a16:creationId xmlns:a16="http://schemas.microsoft.com/office/drawing/2014/main" id="{C2A42E68-BF2C-6263-FDCD-9B940A0D29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766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DCEBC-3B1D-F870-34D5-98BC3BF98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لا يتوفر وصف للصورة.">
            <a:extLst>
              <a:ext uri="{FF2B5EF4-FFF2-40B4-BE49-F238E27FC236}">
                <a16:creationId xmlns:a16="http://schemas.microsoft.com/office/drawing/2014/main" id="{D6D8C2F6-8985-013B-E2F8-03E5776E69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928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DF64FC-7BE5-A40C-9C71-D959F6555C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لا يتوفر وصف للصورة.">
            <a:extLst>
              <a:ext uri="{FF2B5EF4-FFF2-40B4-BE49-F238E27FC236}">
                <a16:creationId xmlns:a16="http://schemas.microsoft.com/office/drawing/2014/main" id="{9BA98BE0-97D5-5EA3-BA1D-1C9AFC2D51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0483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D9FE18-2CC3-1EFA-D460-EBC836A99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لا يتوفر وصف للصورة.">
            <a:extLst>
              <a:ext uri="{FF2B5EF4-FFF2-40B4-BE49-F238E27FC236}">
                <a16:creationId xmlns:a16="http://schemas.microsoft.com/office/drawing/2014/main" id="{A848C3D4-2E6E-9B7C-267A-AE80BD8B0D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724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F083E7-6224-3582-A6DD-7B9C0148F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لا يتوفر وصف للصورة.">
            <a:extLst>
              <a:ext uri="{FF2B5EF4-FFF2-40B4-BE49-F238E27FC236}">
                <a16:creationId xmlns:a16="http://schemas.microsoft.com/office/drawing/2014/main" id="{0E7F15CC-7050-9A52-F413-E7D3C6BB6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5392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2025-02-16T10:06:55Z</dcterms:created>
  <dcterms:modified xsi:type="dcterms:W3CDTF">2025-02-16T10:09:23Z</dcterms:modified>
</cp:coreProperties>
</file>