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5/21/2024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5/21/2024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5/21/2024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5/21/2024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On-screen Show (16:9)</PresentationFormat>
  <Paragraphs>0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2024-05-21T09:29:54Z</dcterms:modified>
</cp:coreProperties>
</file>