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A3D4D-BFB0-DFC2-DF13-2C6607A1A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38F21E-D349-2E93-5174-D1DCF86B74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37ABB-EDC6-4F31-FDDA-6AA4FC065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C404C-A39C-652F-1D18-746A4764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8C5E-F85A-DF75-2538-936563597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33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2B00F-4227-1660-2828-EA5633164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1C45A7-2D85-6E7F-77B2-EF11CE4F1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2E23F-930B-1BED-B1B0-832EAF866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4239E-2481-5FAA-3B67-D95A96A77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3B7E1-5FB4-9E0F-2598-ECDFAF6D6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9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E98DD1-9E7F-924A-2A84-328E8061C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83294B-3A36-8A79-7EFC-9D2A6E75E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DDF06-454A-72E7-513A-3A0F533CB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BB716-BD6E-4F9E-35B3-1379F5BA6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ABEDA-FC23-4B78-C471-1C11EFF08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6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D107B-EBA1-4322-A79C-5DEED54D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18AF7-8BFB-852F-6EF0-B4FBD2A44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3DEEC-5956-85DC-6521-A0EB77C26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3DFA1-783F-516B-333C-6C38B03F2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EF4E9-A469-744E-86F3-5EB00DA1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C25AC-37D5-EB64-FBB8-F7F65DEFA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2AB7C-7AFA-8316-105B-13C3FF2F2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97AC4-11BD-4057-7EF7-07743B876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F9B9D-2D1B-4D1E-DE74-9B8611DDA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1E6E0-E595-B051-5A0F-E76832BC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6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13F73-373F-17C6-40EE-964706914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56900-BDAC-35CB-5C14-78BE9B04E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2EC45A-542E-524D-8C09-70FD46E3C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4F283D-BF36-6B80-CF7B-A862770B8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BD75A1-2654-839D-33F5-00BAA12BE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7A9A9-664F-5ADC-82E9-BC21189FC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9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DAC42-E7DC-D533-01EC-BB7D1559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95FD3B-0234-60C7-707A-08E4CD3E9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9ADB2B-33BA-4A45-BC80-F3C62D349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1633A6-CFFA-B312-653E-C86207FA84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DACBD1-7229-67F6-3090-A0249452E6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357F2D-EF8C-57AD-7838-6F00C4579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806676-E809-0A1B-1945-11396621E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F63357-3A2E-4A5F-F48C-820CD2AA0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0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7B27D-9F07-F2EF-D831-9BC6B854C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12B9C2-3A05-3C68-1E63-79D088462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99026F-9EDC-691B-02CA-AF0896ABC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D6566-54FB-817E-79C0-96AAF103B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12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1BE451-6ABD-ACA0-7C4E-23D26C086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AE3969-008C-8A45-F721-456292E1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350CC-F489-DE14-5837-B3F2D775E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70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CF94-8A89-6EF8-84D6-9C3A6A16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78037-9ADE-8EC1-6300-D23E8B1AE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EB45CB-3C82-59E1-6532-A9DFCAA96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605D7-D8CF-0975-82A0-CE5AEFDE1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B9BB8-0582-84DE-6EF1-269581CC5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7E6812-888D-76E8-C652-A8528CDB5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83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AE974-358E-3678-DE1E-1FA0E3CC1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5D00B4-CE8F-0BFC-8A77-09694F78D7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E94AE-55FD-D850-8DE1-E6967C335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96B09A-BB29-0C2D-EBB6-F95921443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5D8BFE-7821-A828-FF32-67AFF8D3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AB87E-CAE4-987F-4381-39B7328D8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83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60D1E3-F4A8-C7B8-0E90-A1E7E269B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9D24F-DEF6-B0B1-94C7-45612DF92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A2A7F-1CE8-DA90-54FB-F51EB8CD3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95428E-C76C-4D93-9022-F0171F1DE31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0DA38-7942-3FE0-C873-46953F11F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33846-0F9F-4050-90A4-BAEC69FFB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7F49E4-33E4-46D1-B7E5-DB3F0DA5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2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2A8444E2-5D16-7A04-F95A-C5EC21257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023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E60CD-59BE-C659-322C-9CA8D1508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64C64DA6-10AD-7756-CDF8-F07CBFDA0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51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90EDD-58C7-C1BF-0651-FEA9DE25F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BEE804EF-0014-3E7F-5ABA-3557E87BD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064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2025-02-16T09:33:24Z</dcterms:created>
  <dcterms:modified xsi:type="dcterms:W3CDTF">2025-02-16T09:37:07Z</dcterms:modified>
</cp:coreProperties>
</file>