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787D1-B0A2-7681-DC1F-49D6D444B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D66BFC-A198-C212-379F-62218DF4D4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0771D5-AB7A-9624-CBD4-6BDA3D603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5E5C-7228-4C69-BF2B-F257063D9D5E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EC9561-463F-E602-5650-23030653A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565705-7ACA-DD34-58F6-8A1A833BC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83D3-06FD-4074-9144-93CD8E229F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020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730134-B600-D1B0-F52E-A5B3C5D5FE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68895F-35B1-F239-8FB4-214080F1B7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32D368-CE95-B7B6-0EC8-85ACBDD42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5E5C-7228-4C69-BF2B-F257063D9D5E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F83D10-E852-C990-C636-A01BFA81F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F325E2-F913-3240-0BD7-CB05485A2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83D3-06FD-4074-9144-93CD8E229F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02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6FF64D-F00A-77AF-DCFC-46995B8A34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9DAD1E-BF6B-7B89-00A7-5FA41CD625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A2D6C0-4A51-3CBE-12BC-C3681F99C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5E5C-7228-4C69-BF2B-F257063D9D5E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C7D443-C5ED-D8FC-93F1-B20138A63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650083-D810-B416-C4F8-82E7299A4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83D3-06FD-4074-9144-93CD8E229F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85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42AE1-E7EA-FCBE-C43E-F4633B83D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41E1BF-FC85-6BEC-F84C-3BEA74CCFD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10D308-3865-C962-892D-7C31AA45A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5E5C-7228-4C69-BF2B-F257063D9D5E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B61A53-4C69-539C-3008-02E6830B9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2A859D-CE89-9942-FD4E-5CE5EE477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83D3-06FD-4074-9144-93CD8E229F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997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60F9B-4259-5F1A-11E0-AEF7BB3DB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76DD14-5717-BE53-3DC9-94DE7899D3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82DA6F-31C0-78E8-BF84-98D0C728F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5E5C-7228-4C69-BF2B-F257063D9D5E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6B9D86-0638-6D83-FCF0-E3CB05BF1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F16033-7D40-9333-0C63-28D7BC25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83D3-06FD-4074-9144-93CD8E229F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892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C5327-949C-71B2-9740-1B288BE81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9CEA9F-329E-8542-9ED5-D6DB1B5752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3E50A4-4C51-F540-C341-7FC0492D30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4B845C-DBBB-9E5D-FFD4-F3EAC4021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5E5C-7228-4C69-BF2B-F257063D9D5E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81F88A-AD71-974A-1A8E-A94FC4C11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0A8FD8-12A2-F158-EC9B-DBBD87FF4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83D3-06FD-4074-9144-93CD8E229F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151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CBBBDE-CD9F-820A-CBF9-015CF55EF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9FBE12-577F-0AD7-7130-6D50AA292C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67A73C-61F7-FA80-53DC-A00275E43B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D1CBEB-9948-9F79-2F91-DE98EED7CB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A739BF-E5FB-9A0A-57E2-7A436D9E22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4150BF-A923-D464-0BBA-D634A5DC9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5E5C-7228-4C69-BF2B-F257063D9D5E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8CC3E9-8804-BCEA-B087-C4745D415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EAAC6E7-BE2F-F0C7-A1D6-1B50B53C4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83D3-06FD-4074-9144-93CD8E229F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929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B9AB5-CF48-972B-335F-267C966CC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B7FDB1-535E-54E8-67EE-36F7EDDC8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5E5C-7228-4C69-BF2B-F257063D9D5E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89BFC4-1C05-C64B-0047-D85657565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BDE4E8-E7F1-7D41-FFD1-4C0E570B1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83D3-06FD-4074-9144-93CD8E229F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475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31351D5-28B0-220C-64BE-B60D78056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5E5C-7228-4C69-BF2B-F257063D9D5E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257019-02DD-BF81-E60F-2F2BE5275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8FE16C-D1B8-CC59-4B97-06CDD3A5F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83D3-06FD-4074-9144-93CD8E229F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521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10D090-5E8E-6186-5763-0B0DA3288B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6590D3-D1BF-4CA8-73AA-27592BA2D8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ABC692-7A73-C6DE-D6D7-EBD6790DFF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ECAE9A-AC72-6603-9AC8-7B09281BE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5E5C-7228-4C69-BF2B-F257063D9D5E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3FA665-6771-9A1D-C8D6-A07332F95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96B37D-495C-00FE-FAB3-3C603B3B6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83D3-06FD-4074-9144-93CD8E229F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87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12DE1-B973-7EE4-6E8A-6C9D40935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D0A9F9-5BF8-B3A6-F007-063ADA5774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A61ABC-B09E-9C5C-231C-C1F17F6D54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EA23F4-B02A-A177-725E-3AA278978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5E5C-7228-4C69-BF2B-F257063D9D5E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39993E-295C-5E8F-594D-3B27CA7D3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F31D01-C856-CD73-E607-45E6B2FAC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83D3-06FD-4074-9144-93CD8E229F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22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C1E517-DDE6-F6E5-C348-FC1109DE8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340BF3-443B-B20E-E771-7ABE7B8C66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CC579D-AF60-B505-6BBF-328D987489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8F5E5C-7228-4C69-BF2B-F257063D9D5E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FEFB0C-1C2E-8111-B9CE-7E724406DF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63D1DB-4656-1225-182A-518C7607D9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F6D83D3-06FD-4074-9144-93CD8E229F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14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لا يتوفر وصف للصورة.">
            <a:extLst>
              <a:ext uri="{FF2B5EF4-FFF2-40B4-BE49-F238E27FC236}">
                <a16:creationId xmlns:a16="http://schemas.microsoft.com/office/drawing/2014/main" id="{E936323D-2BA7-CF61-9FDF-C7E5406A58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246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D3DD17-2CA0-3B2F-0AAA-B02A911931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لا يتوفر وصف للصورة.">
            <a:extLst>
              <a:ext uri="{FF2B5EF4-FFF2-40B4-BE49-F238E27FC236}">
                <a16:creationId xmlns:a16="http://schemas.microsoft.com/office/drawing/2014/main" id="{4911C24F-57EA-E279-F0DC-833A42C35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123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D0071F-02C2-6770-6BE4-71AFD1CB06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لا يتوفر وصف للصورة.">
            <a:extLst>
              <a:ext uri="{FF2B5EF4-FFF2-40B4-BE49-F238E27FC236}">
                <a16:creationId xmlns:a16="http://schemas.microsoft.com/office/drawing/2014/main" id="{9B27C3FB-B04A-FA7B-EACB-760FECAAF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317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8A606-79B0-211E-7CF3-123FC4329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لا يتوفر وصف للصورة.">
            <a:extLst>
              <a:ext uri="{FF2B5EF4-FFF2-40B4-BE49-F238E27FC236}">
                <a16:creationId xmlns:a16="http://schemas.microsoft.com/office/drawing/2014/main" id="{383589D8-DB8F-6929-3BC8-547DCEE316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58705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7B405F-6F37-B875-DCE4-751AE4B835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لا يتوفر وصف للصورة.">
            <a:extLst>
              <a:ext uri="{FF2B5EF4-FFF2-40B4-BE49-F238E27FC236}">
                <a16:creationId xmlns:a16="http://schemas.microsoft.com/office/drawing/2014/main" id="{01B6B0C2-FC77-C7C0-B49D-B24AC67201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6207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2A0569-DD81-FBD9-B9A5-77FA4CC5F0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لا يتوفر وصف للصورة.">
            <a:extLst>
              <a:ext uri="{FF2B5EF4-FFF2-40B4-BE49-F238E27FC236}">
                <a16:creationId xmlns:a16="http://schemas.microsoft.com/office/drawing/2014/main" id="{4D87B8ED-AE57-B853-FC53-5A77FBE4A1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27191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F549AE-6925-2769-49DA-A6FB9506A5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لا يتوفر وصف للصورة.">
            <a:extLst>
              <a:ext uri="{FF2B5EF4-FFF2-40B4-BE49-F238E27FC236}">
                <a16:creationId xmlns:a16="http://schemas.microsoft.com/office/drawing/2014/main" id="{6C3B65DC-43EF-904B-642E-96B1C1DDCB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86668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9FDEC4-0767-6B2F-8410-2F4C3997C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لا يتوفر وصف للصورة.">
            <a:extLst>
              <a:ext uri="{FF2B5EF4-FFF2-40B4-BE49-F238E27FC236}">
                <a16:creationId xmlns:a16="http://schemas.microsoft.com/office/drawing/2014/main" id="{B86405E9-8C00-B8EC-C549-D31276B804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197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F594FD-111F-5A2C-F83D-D4F0B55365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لا يتوفر وصف للصورة.">
            <a:extLst>
              <a:ext uri="{FF2B5EF4-FFF2-40B4-BE49-F238E27FC236}">
                <a16:creationId xmlns:a16="http://schemas.microsoft.com/office/drawing/2014/main" id="{90168EAC-E75B-D538-C41D-18BB7E80E4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737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81299A-647C-3441-F928-F29EDD690C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لا يتوفر وصف للصورة.">
            <a:extLst>
              <a:ext uri="{FF2B5EF4-FFF2-40B4-BE49-F238E27FC236}">
                <a16:creationId xmlns:a16="http://schemas.microsoft.com/office/drawing/2014/main" id="{A85CA225-D332-1937-77BC-2FF5F5FB11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3928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F3ACA8-5B31-C6EC-CF50-997410DED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لا يتوفر وصف للصورة.">
            <a:extLst>
              <a:ext uri="{FF2B5EF4-FFF2-40B4-BE49-F238E27FC236}">
                <a16:creationId xmlns:a16="http://schemas.microsoft.com/office/drawing/2014/main" id="{FA4BD6B7-0E59-7275-7828-8117E33559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1247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0DB98-E3C9-76E6-1AFD-1EEC2BFE33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لا يتوفر وصف للصورة.">
            <a:extLst>
              <a:ext uri="{FF2B5EF4-FFF2-40B4-BE49-F238E27FC236}">
                <a16:creationId xmlns:a16="http://schemas.microsoft.com/office/drawing/2014/main" id="{4608DCF7-C86A-37F1-E7B1-EEF5753E5B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9856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907437-3880-A598-1FAA-A9BDE7C8FF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لا يتوفر وصف للصورة.">
            <a:extLst>
              <a:ext uri="{FF2B5EF4-FFF2-40B4-BE49-F238E27FC236}">
                <a16:creationId xmlns:a16="http://schemas.microsoft.com/office/drawing/2014/main" id="{EBB8587A-5695-4729-E3AB-FF7D8E69C2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6565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3487FA-1C27-DDED-8266-B5405BE7C1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لا يتوفر وصف للصورة.">
            <a:extLst>
              <a:ext uri="{FF2B5EF4-FFF2-40B4-BE49-F238E27FC236}">
                <a16:creationId xmlns:a16="http://schemas.microsoft.com/office/drawing/2014/main" id="{57F5A809-27A6-9422-9649-5B5183ED0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233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B1D241-C11B-053C-1F61-71849BCAB0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لا يتوفر وصف للصورة.">
            <a:extLst>
              <a:ext uri="{FF2B5EF4-FFF2-40B4-BE49-F238E27FC236}">
                <a16:creationId xmlns:a16="http://schemas.microsoft.com/office/drawing/2014/main" id="{D4FD336F-B9FC-1F1F-D46A-4F35889FCA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672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7ECA69-DD87-9607-C79A-BD68D331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لا يتوفر وصف للصورة.">
            <a:extLst>
              <a:ext uri="{FF2B5EF4-FFF2-40B4-BE49-F238E27FC236}">
                <a16:creationId xmlns:a16="http://schemas.microsoft.com/office/drawing/2014/main" id="{168863ED-C74E-85BF-672C-861FD845C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3652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Widescreen</PresentationFormat>
  <Paragraphs>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2025-02-17T09:08:35Z</dcterms:created>
  <dcterms:modified xsi:type="dcterms:W3CDTF">2025-02-17T09:24:43Z</dcterms:modified>
</cp:coreProperties>
</file>