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5B468-1808-C9E4-C893-52E8D96A9E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0D4345-43D4-ECB4-AB3A-40A97B40DC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74F8B-433F-FB3C-F378-5C2F42B79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9E5CC-B83D-0CA0-6A8D-610AFAB0A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8FABD-B546-8AA6-581B-B6BD7530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90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5BA31-DBF6-C680-F7E2-1D66F0907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E441FF-958F-92B4-8324-A1356AF79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2D147-76D4-DF95-5FD9-5E8BCA1A0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457C0-31CB-9365-6695-629FD5F74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3E76B-9913-46D0-9ABB-2FD7AE10C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2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04B9EE-1551-8345-4FE3-8B2F21FB9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343FA4-0CEC-66E4-CEB0-B50F7AAE9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C710B-FDEF-37A9-FBFA-470C3A88F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8AD30-AC44-6CBA-0FC0-8D7578997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931E2-E5E1-A9C5-4E45-5EE191CE6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0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1DD2-F8D4-66BB-8C00-438DEBFD4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73D68-0373-32C4-C000-4BD274188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34A6C-9E09-591F-C69C-C962D877C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A975B-192B-036C-F3C6-83C4E979B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1F563-15A3-605C-BC43-746D8A0A4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9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D0FF-1976-BFAD-7E8B-99485D33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68C54-80D7-3762-E6C7-52C83069C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7F09C-AAA0-6558-BC78-91361EDB9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23793-DC18-60FE-FC33-9458A9865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3DF35-FF25-2D52-1BE4-67921AF6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07C5F-748F-10C9-9311-8341C56D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6C70B-D3A5-083C-B7AE-4982BDF3E5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FC9B5-A33E-F6FA-C3D8-7CF4FDECB0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D87062-FCA4-119E-745E-57DD23BF4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CE4EC2-A88A-441F-4A51-7F1F8741D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84706-AC37-5676-A256-E0F6B2B6A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1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52B7-82F1-6C5C-1283-C8B832CC5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BBBA9F-EE0A-CABD-05B4-532F6D032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F61A9E-CCA1-24D8-C0D1-A1EB69EA0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A8C592-4627-9163-27BB-263900353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1E283F-89B7-9534-7E10-0DA55836AF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E7B15E-450D-039C-5EEE-6BC0F9268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2FEF5B-4053-C595-D323-3AED1138B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196F81-96C2-3BE1-6E46-3950231EA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617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E6477-DCCA-1545-017A-D78D30B11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70947E-87AF-A7F9-EC86-3A71219F2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62DB5A-AD95-FC8C-531A-9B415128C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C8F24D-456C-0302-0B84-B32B89984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03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E13F0F-7486-B07A-8270-FFD97740E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09D2A1-1800-5484-652A-9A95F859C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AAC77-A922-38FA-B41A-4FA4A0B18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0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71A0-ED49-87F0-5162-157131FDF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4A8D-A22F-BAF1-2643-5B159CC79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7447D1-8745-5B95-C606-C6325B7DC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2E25B-F26A-1432-86FC-F9F7CBB7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EA7D5-EE93-1121-FAED-54499150C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DA5D8-5908-5551-6F96-A58AFB794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963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7206-9AB3-F7CF-95B4-C661B7238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2CBF8B-EA88-E8ED-D3A8-2FCD66E012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BBB20-DBB1-67DA-134E-912EBE45DD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73D2F1-3506-3A41-AF0A-DBD679685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26F5A-AFCB-1E8A-5672-1A69DE89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D2843-9E14-0742-1FA4-9DA53F9C4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07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FA2AD1-78E0-3994-CCC8-FCAD4C1F3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BCBD6-70F3-4B16-EBC9-FF79C9ACE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33AD1-7850-8DF6-D533-F28D81319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42C5E7-832C-4486-96BA-FFC9A81CB75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8673C-0434-3327-B933-919DEC5D9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DE373-025C-D70D-0C35-19FB163BBC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CE11DB-23CA-449A-A059-9742B2AEB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2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DCCAF86A-A972-7DD6-4772-4CFF0067C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157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F3252-FD6F-D166-3137-F646144A9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124A2470-BEC5-3481-DF53-2472B3270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270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6CD10-9383-73AE-4F60-7556772D7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4ED7580F-3E05-AE43-7324-8D1BEC7A7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277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2FFA6-46AD-F62F-A118-F2411D7C2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A1F5E04B-3CC5-F567-FF06-79A95F4CF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006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92363-DBB5-171E-3DA6-A4AA8EC68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11184CA3-F235-96D2-36E7-D29A75F95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448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F9AB0-F2DC-90AC-5EBA-3BC4857E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244AE893-BCCF-FA07-0185-A2E66E9C4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548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9750A-0E0C-D071-8855-3B8D48CA3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EF2B777A-C181-0F7C-0F6A-6CD28F4D9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13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28EDF-A346-AC3A-BCFC-F269C8E06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9376218A-1EAC-8B32-CA11-E998C500C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049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85B35-CE91-D3AC-31C3-974341B4C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D71A7A68-D6FF-1374-9C6C-C304B9F40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83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7874B-DFBE-8186-9E61-884E16A2B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63A8564D-70A9-8743-3A58-4AA324F39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41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B6A8-05FA-2C27-88E8-BB265CDD3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B03A3B18-5518-C699-ABB1-21063A6B1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014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6F5E5-0073-90EB-233F-D7F92BBC9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5BB1B45C-0C0D-860B-477A-D4C1D9B40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871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E7A8-3098-0893-24D7-879D8B29B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37FBDA13-0ABE-428E-21AD-96095FFBE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218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2025-02-17T08:43:46Z</dcterms:created>
  <dcterms:modified xsi:type="dcterms:W3CDTF">2025-02-17T08:56:39Z</dcterms:modified>
</cp:coreProperties>
</file>