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9144000" cy="5143500" type="screen16x9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92" d="100"/>
          <a:sy n="92" d="100"/>
        </p:scale>
        <p:origin x="-756" y="-9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5/21/2024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7322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0577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On-screen Show (16:9)</PresentationFormat>
  <Paragraphs>0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Safaa</dc:creator>
  <cp:lastModifiedBy>Windows User</cp:lastModifiedBy>
  <cp:revision>2</cp:revision>
  <dcterms:created xsi:type="dcterms:W3CDTF">2006-08-16T00:00:00Z</dcterms:created>
  <dcterms:modified xsi:type="dcterms:W3CDTF">2024-05-21T09:56:15Z</dcterms:modified>
</cp:coreProperties>
</file>