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1" y="0"/>
            <a:ext cx="913360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(16:9)</PresentationFormat>
  <Paragraphs>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2024-06-13T10:10:03Z</dcterms:modified>
</cp:coreProperties>
</file>