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857250"/>
            <a:ext cx="12192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2024-06-05T10:36:19Z</dcterms:modified>
</cp:coreProperties>
</file>