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86FED-BD6F-8101-2509-BD19BCE8CB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01A67-8589-14B6-6561-50D4C5DC9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5DBAA-548D-6B80-7C48-711344547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BBFE6-731C-19A7-F585-24229B66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34E20-E60A-AF56-CC42-A44F38BB9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55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8B4E2-99B9-675D-CEE9-8B435BCDE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29AB68-1196-3FBB-3A98-9680595FE8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337AC-A0FF-A323-64D3-A22A6C7CC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CA8A9-8471-2B86-F96B-AA58C0D05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7528-C121-7202-2A96-359CFA6FA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310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6805F0-EC6B-DF7C-5216-041DD731CC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3F901D-7F0C-D056-0E93-4929E6C9C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67709-B401-9AEB-B900-6D9C505A0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23906-B6BB-C90B-6036-3930445FB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9BA7-D268-BAA5-D801-8390D56E4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7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0CB8B-7AD0-BDF6-D0A3-FD07739CC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08650-CEC5-6C46-5365-60E901556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7B66E-705F-CD73-83C9-959C6DF8E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62784E-72BF-02A5-3FB0-086D5F2B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33DE2-7B82-42DF-0CDA-3E0CD07AD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52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1CF96-41DE-BE30-F753-8A250F797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7E6383-78A5-E38F-6436-E02507574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B0489-E013-5AF8-84D0-3FEB5BF76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E621F-AF1D-F3B1-EFA0-75647618E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D4D1F-B188-E90F-AA44-390D1CBE3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12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A500E-7C76-A25C-EE5F-B20596452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9F01C-B3C6-ACD3-8307-2395CD5704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582D03-5AD3-31CE-DDBC-04C1BE5004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68CF2E-4029-E4C5-C72A-FEC514E69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5A3E8-E3BB-F3DA-BF2B-3DF9B5276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26CB5-734B-1591-1F01-00A37421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0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F50D0-F19C-1FC1-6F34-26E297372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32BB4-EF9D-D4F0-D15D-9E939F48F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71643-5959-A8E0-5697-7DB589F1C0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FF12EE-13CC-CFE0-2CEA-A5652B9770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47E8BD-6655-A417-3CB8-C2CE927E1A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CAEFCE-FF40-B296-3DA1-D1A937F6C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9A2C55-2D50-9EA8-3128-3BE717321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502B46-7CB6-0778-4E5F-18DC3B731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10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8EE99-4847-C2C9-CC61-C6EDDAC89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79813A-FDBE-DE3D-1015-E364FFF0C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F4FA61-2E0D-9164-4E1E-EF563C7DF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47B2D5-5437-D654-A750-78D775184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06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FDD2F2-408C-78B4-A720-52555D07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168A12-BE45-2B8B-9C40-C39ED1EE8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BBE10B-0AB4-33E9-68F7-3D5FF6179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100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A8F6C-9228-8D0F-DFD5-27E5BA13E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8FA237-BDA8-3331-DBFC-F5BFC982E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FCC7E7-CFF4-2A7B-6385-6B3C66253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4C56D-6AE5-76E9-3FF7-CC2DF5057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5FA544-F5E9-C498-02D7-B3BADBF23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B353F0-8178-00BE-8145-A60381C07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3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6A027-DB0B-6235-C167-F3450E5A0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AA6D69-BF71-B81F-B459-78A0B23A1B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37F05-42E5-4683-17C1-892509E25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B0E886-2A0F-03FB-8BFC-45233F26F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BD4542-2461-C342-27D1-A51C0AD48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59660D-B25D-2768-76B2-579106DD9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7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D464B7-9740-0710-56A1-BAEE3C1D0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00AE38-A33F-6E5D-332E-CB27C95FC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20AD2-EA31-C7FD-4C1A-B20C6C6D70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8ECE79-384E-4BA0-A6F0-08D4188A3D92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80CB2-CAD2-16E5-F431-295B971D4F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F49AE3-DF6B-84B4-8EAC-439A1A4DBA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E80AFB-DF65-4EBB-B487-5F5928C0F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8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4E2BE-B9DC-EF7D-2EA9-0FD9CC0DC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07D2E9AE-69E7-FA49-9229-17A93A439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216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57C3D-1BD3-E346-FD4F-E91B4DD50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FDDBBBDC-3C6D-7EA2-E54A-70F99CB6C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722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C6175-8238-9262-96B9-80765B94D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784144E2-AE20-2C9A-9AB6-FDF0B8EFB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250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9F6559-EBE0-C056-F071-D8D4DCD53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لا يتوفر وصف للصورة.">
            <a:extLst>
              <a:ext uri="{FF2B5EF4-FFF2-40B4-BE49-F238E27FC236}">
                <a16:creationId xmlns:a16="http://schemas.microsoft.com/office/drawing/2014/main" id="{14BB2D6D-3BBB-589E-87AA-0BA37428A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706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0A4AA-7006-A176-B5CA-AFD87DD17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لا يتوفر وصف للصورة.">
            <a:extLst>
              <a:ext uri="{FF2B5EF4-FFF2-40B4-BE49-F238E27FC236}">
                <a16:creationId xmlns:a16="http://schemas.microsoft.com/office/drawing/2014/main" id="{0EB7A3DE-24ED-1C51-9E4C-6782F01E4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515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D29A4-15AA-EC5B-BDB5-506CEA295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لا يتوفر وصف للصورة.">
            <a:extLst>
              <a:ext uri="{FF2B5EF4-FFF2-40B4-BE49-F238E27FC236}">
                <a16:creationId xmlns:a16="http://schemas.microsoft.com/office/drawing/2014/main" id="{43C736E0-AFEB-A8D6-C08D-FD2B226C4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79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18592-70A2-2746-9E63-EB7F718A0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لا يتوفر وصف للصورة.">
            <a:extLst>
              <a:ext uri="{FF2B5EF4-FFF2-40B4-BE49-F238E27FC236}">
                <a16:creationId xmlns:a16="http://schemas.microsoft.com/office/drawing/2014/main" id="{58411500-1C72-8A6A-F060-90A23B475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281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E08CE-019B-4826-93A2-C8834073C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لا يتوفر وصف للصورة.">
            <a:extLst>
              <a:ext uri="{FF2B5EF4-FFF2-40B4-BE49-F238E27FC236}">
                <a16:creationId xmlns:a16="http://schemas.microsoft.com/office/drawing/2014/main" id="{4EBE1DEE-9266-03FB-9BC9-D999CB3A5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372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F7EE-D5D9-B474-649B-2671DC019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CA5CBE71-86E8-02AB-728A-6E7FD4BFE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76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9B8F-E4BA-294B-872D-AA2AB283D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B18EBE95-C460-3957-DCF9-F4FB8F3EB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242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BF319-702E-DD41-9C76-CB95AFA7A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4B1684A3-1EFF-CF28-7400-03FE59434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32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8E301-5B8B-01DC-C993-069B46244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D35B8486-928C-4C4B-3219-6D77ACAD8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064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D8715-0EEA-34FF-895B-7D9E458A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8E46442A-0A7D-0D06-5B89-4D4633EEB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341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3B8FB-4CB5-590C-4D0E-BAE8BFC0D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0CF3F75A-7BEF-B413-16B9-1472A72F9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319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D34A3-D57F-5758-8C8F-838DA43E5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9706D279-64D3-7902-6B3F-C8DED9152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2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FD657-EF1A-75FE-520E-72E889887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1865DD07-34DA-4C11-0029-DE0AFBAAE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201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2025-02-13T09:20:14Z</dcterms:created>
  <dcterms:modified xsi:type="dcterms:W3CDTF">2025-02-13T09:25:22Z</dcterms:modified>
</cp:coreProperties>
</file>