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6952" r:id="rId2"/>
    <p:sldId id="6914" r:id="rId3"/>
    <p:sldId id="6868" r:id="rId4"/>
    <p:sldId id="6983" r:id="rId5"/>
    <p:sldId id="6982" r:id="rId6"/>
    <p:sldId id="698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5" autoAdjust="0"/>
    <p:restoredTop sz="93541"/>
  </p:normalViewPr>
  <p:slideViewPr>
    <p:cSldViewPr snapToGrid="0">
      <p:cViewPr varScale="1">
        <p:scale>
          <a:sx n="65" d="100"/>
          <a:sy n="65" d="100"/>
        </p:scale>
        <p:origin x="10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0B913-0C45-41FB-BD3C-11E116AD58A6}" type="datetimeFigureOut">
              <a:rPr lang="en-US" smtClean="0"/>
              <a:t>10/19/24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EA301-D82B-408F-8AE2-BCC001BE8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23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95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208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501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385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581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707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822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9280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5776" y="534437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8976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52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804086"/>
            <a:ext cx="10515600" cy="3344563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45776" y="53443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Click to </a:t>
            </a:r>
            <a:r>
              <a:rPr lang="en-US" sz="2400">
                <a:solidFill>
                  <a:schemeClr val="tx1">
                    <a:lumMod val="65000"/>
                  </a:schemeClr>
                </a:solidFill>
              </a:rPr>
              <a:t>edit Reference</a:t>
            </a:r>
            <a:endParaRPr lang="en-US" sz="2400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32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FFFF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7455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832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40906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90600" y="1143000"/>
            <a:ext cx="10591800" cy="20574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The 21</a:t>
            </a:r>
            <a:r>
              <a:rPr lang="en-US" baseline="30000" dirty="0"/>
              <a:t>st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Science and Technology in Society (STS) forum</a:t>
            </a:r>
            <a:br>
              <a:rPr lang="en-US" dirty="0"/>
            </a:br>
            <a:r>
              <a:rPr lang="en-US" dirty="0"/>
              <a:t>Kyoto, 6-8 October 2024</a:t>
            </a:r>
          </a:p>
        </p:txBody>
      </p:sp>
      <p:sp>
        <p:nvSpPr>
          <p:cNvPr id="3" name="Title 3"/>
          <p:cNvSpPr txBox="1">
            <a:spLocks/>
          </p:cNvSpPr>
          <p:nvPr/>
        </p:nvSpPr>
        <p:spPr>
          <a:xfrm>
            <a:off x="990600" y="36576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112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المنتدى الحادي والعشرون للعلوم والتكنولوجيا في المجتمع</a:t>
            </a:r>
            <a:endParaRPr kumimoji="0" lang="en-US" sz="112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2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STS </a:t>
            </a:r>
            <a:r>
              <a:rPr kumimoji="0" lang="ar-EG" sz="112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كيوتو،</a:t>
            </a:r>
            <a:endParaRPr kumimoji="0" lang="en-US" sz="112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1200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112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6-8 أكتوبر 2024</a:t>
            </a:r>
            <a:endParaRPr kumimoji="0" lang="en-US" sz="112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070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5776" y="4075611"/>
            <a:ext cx="10515600" cy="1136469"/>
          </a:xfrm>
        </p:spPr>
        <p:txBody>
          <a:bodyPr>
            <a:normAutofit/>
          </a:bodyPr>
          <a:lstStyle/>
          <a:p>
            <a:r>
              <a:rPr lang="en-US" sz="3200" dirty="0"/>
              <a:t>Japan’s PM gave the Opening address…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52400"/>
            <a:ext cx="9601200" cy="39232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A734D8-4FD0-67EE-30E0-5AF4FC8AE3BC}"/>
              </a:ext>
            </a:extLst>
          </p:cNvPr>
          <p:cNvSpPr txBox="1"/>
          <p:nvPr/>
        </p:nvSpPr>
        <p:spPr>
          <a:xfrm>
            <a:off x="3461657" y="5212080"/>
            <a:ext cx="7550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2800" b="1" dirty="0">
                <a:solidFill>
                  <a:srgbClr val="FFFF00"/>
                </a:solidFill>
              </a:rPr>
              <a:t>ألقى رئيس الوزراء الياباني الكلمة الافتتاحية ...</a:t>
            </a:r>
            <a:endParaRPr 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127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914400"/>
            <a:ext cx="6709508" cy="50247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6200" y="762000"/>
            <a:ext cx="3581400" cy="5105400"/>
          </a:xfrm>
        </p:spPr>
        <p:txBody>
          <a:bodyPr>
            <a:normAutofit fontScale="90000"/>
          </a:bodyPr>
          <a:lstStyle/>
          <a:p>
            <a:r>
              <a:rPr lang="en-US" dirty="0"/>
              <a:t>A rich program of Panels in plenary meetings and discussion groups in parallel meetings followed</a:t>
            </a:r>
          </a:p>
        </p:txBody>
      </p:sp>
    </p:spTree>
    <p:extLst>
      <p:ext uri="{BB962C8B-B14F-4D97-AF65-F5344CB8AC3E}">
        <p14:creationId xmlns:p14="http://schemas.microsoft.com/office/powerpoint/2010/main" val="3080694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36FA7-F973-4DEC-3503-CE761367A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2F434C-84B7-1911-F176-016E52373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914400"/>
            <a:ext cx="6709508" cy="50247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DA8B3D-E3E3-62DE-F15E-628FEA23B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200" y="762000"/>
            <a:ext cx="3581400" cy="5105400"/>
          </a:xfrm>
        </p:spPr>
        <p:txBody>
          <a:bodyPr>
            <a:normAutofit/>
          </a:bodyPr>
          <a:lstStyle/>
          <a:p>
            <a:br>
              <a:rPr lang="en-US" dirty="0"/>
            </a:br>
            <a:r>
              <a:rPr lang="ar-SA" dirty="0"/>
              <a:t>وتبع ذلك برنامج غني للحلقات النقاشية في الجلسات العامة ومجموعات المناقشة في الاجتماعات الموازية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07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228600"/>
            <a:ext cx="4335067" cy="63407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76200"/>
            <a:ext cx="3602892" cy="42672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45776" y="4572001"/>
            <a:ext cx="5912224" cy="2097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This year, I was again entrusted with giving the closing speech…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755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87FAC-058B-68EF-6FDD-7C93D04CE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47BB96-D947-4C21-0225-F3011AE6A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228600"/>
            <a:ext cx="4335067" cy="63407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46253E-F00F-FA27-C0DE-80568E88D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76200"/>
            <a:ext cx="3602892" cy="42672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6D9E62B-A3F4-6641-0A50-432089BB6C04}"/>
              </a:ext>
            </a:extLst>
          </p:cNvPr>
          <p:cNvSpPr txBox="1">
            <a:spLocks/>
          </p:cNvSpPr>
          <p:nvPr/>
        </p:nvSpPr>
        <p:spPr>
          <a:xfrm>
            <a:off x="945776" y="4572001"/>
            <a:ext cx="5912224" cy="20979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هذا العام ، تم تكليفي مرة أخرى بإلقاء الخطاب الختامي ...</a:t>
            </a:r>
          </a:p>
        </p:txBody>
      </p:sp>
    </p:spTree>
    <p:extLst>
      <p:ext uri="{BB962C8B-B14F-4D97-AF65-F5344CB8AC3E}">
        <p14:creationId xmlns:p14="http://schemas.microsoft.com/office/powerpoint/2010/main" val="2746154407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F126D08-264B-469E-BC33-F7418BE0F370}" vid="{8660A268-5024-4202-B933-93AF55F0BCE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101</Words>
  <Application>Microsoft Macintosh PowerPoint</Application>
  <PresentationFormat>Widescreen</PresentationFormat>
  <Paragraphs>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Arial</vt:lpstr>
      <vt:lpstr>Calibri</vt:lpstr>
      <vt:lpstr>Theme1</vt:lpstr>
      <vt:lpstr> The 21st  Science and Technology in Society (STS) forum Kyoto, 6-8 October 2024</vt:lpstr>
      <vt:lpstr>Japan’s PM gave the Opening address…</vt:lpstr>
      <vt:lpstr>A rich program of Panels in plenary meetings and discussion groups in parallel meetings followed</vt:lpstr>
      <vt:lpstr> وتبع ذلك برنامج غني للحلقات النقاشية في الجلسات العامة ومجموعات المناقشة في الاجتماعات الموازية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ISMAIL SERAGELDIN</cp:lastModifiedBy>
  <cp:revision>2</cp:revision>
  <dcterms:created xsi:type="dcterms:W3CDTF">2024-10-17T18:35:40Z</dcterms:created>
  <dcterms:modified xsi:type="dcterms:W3CDTF">2024-10-18T21:36:50Z</dcterms:modified>
</cp:coreProperties>
</file>