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7161" r:id="rId2"/>
    <p:sldId id="7175" r:id="rId3"/>
    <p:sldId id="7156" r:id="rId4"/>
    <p:sldId id="7158" r:id="rId5"/>
    <p:sldId id="7159" r:id="rId6"/>
    <p:sldId id="7157" r:id="rId7"/>
    <p:sldId id="7160" r:id="rId8"/>
    <p:sldId id="7168" r:id="rId9"/>
    <p:sldId id="7165" r:id="rId10"/>
    <p:sldId id="7171" r:id="rId11"/>
    <p:sldId id="7169" r:id="rId12"/>
    <p:sldId id="7162" r:id="rId13"/>
    <p:sldId id="7170" r:id="rId14"/>
    <p:sldId id="7164" r:id="rId15"/>
    <p:sldId id="716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5" autoAdjust="0"/>
    <p:restoredTop sz="93556"/>
  </p:normalViewPr>
  <p:slideViewPr>
    <p:cSldViewPr snapToGrid="0">
      <p:cViewPr varScale="1">
        <p:scale>
          <a:sx n="65" d="100"/>
          <a:sy n="65" d="100"/>
        </p:scale>
        <p:origin x="10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791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062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8206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4920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815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905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788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3402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911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45776" y="5344379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41029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680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804086"/>
            <a:ext cx="10515600" cy="3344563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45776" y="53443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dirty="0">
                <a:solidFill>
                  <a:schemeClr val="tx1">
                    <a:lumMod val="65000"/>
                  </a:schemeClr>
                </a:solidFill>
              </a:rPr>
              <a:t>Click to </a:t>
            </a:r>
            <a:r>
              <a:rPr lang="en-US" sz="2400">
                <a:solidFill>
                  <a:schemeClr val="tx1">
                    <a:lumMod val="65000"/>
                  </a:schemeClr>
                </a:solidFill>
              </a:rPr>
              <a:t>edit Reference</a:t>
            </a:r>
            <a:endParaRPr lang="en-US" sz="2400" dirty="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556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FFFF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8460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783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649769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FFFF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1905000"/>
            <a:ext cx="6033833" cy="3962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9800" y="5486400"/>
            <a:ext cx="5562600" cy="573942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“Photo provided by STS forum”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38200" y="1825625"/>
            <a:ext cx="4800600" cy="435133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First the human Rapporteurs gave their summaries in the standard panel format (in this session chaired by Mathias Kleiner of Germany)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However, after the humans, the chair called on AI to give its report of each of the session, then…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Amazing AI-generated avatars came one after the other and delivered speeches summarizing the session…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 the session where we summarize the streams of the parallel sessions…</a:t>
            </a:r>
          </a:p>
        </p:txBody>
      </p:sp>
    </p:spTree>
    <p:extLst>
      <p:ext uri="{BB962C8B-B14F-4D97-AF65-F5344CB8AC3E}">
        <p14:creationId xmlns:p14="http://schemas.microsoft.com/office/powerpoint/2010/main" val="1105742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lum bright="-10000" contrast="70000"/>
          </a:blip>
          <a:stretch>
            <a:fillRect/>
          </a:stretch>
        </p:blipFill>
        <p:spPr>
          <a:xfrm>
            <a:off x="2209800" y="762000"/>
            <a:ext cx="9724103" cy="5791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19800"/>
            <a:ext cx="6781800" cy="549275"/>
          </a:xfrm>
        </p:spPr>
        <p:txBody>
          <a:bodyPr>
            <a:normAutofit/>
          </a:bodyPr>
          <a:lstStyle/>
          <a:p>
            <a:pPr algn="ctr"/>
            <a:r>
              <a:rPr lang="en-US" sz="1800" dirty="0">
                <a:solidFill>
                  <a:schemeClr val="tx1"/>
                </a:solidFill>
              </a:rPr>
              <a:t>“Photo provided by STS forum”</a:t>
            </a:r>
          </a:p>
        </p:txBody>
      </p:sp>
      <p:sp>
        <p:nvSpPr>
          <p:cNvPr id="4" name="Oval 3"/>
          <p:cNvSpPr/>
          <p:nvPr/>
        </p:nvSpPr>
        <p:spPr>
          <a:xfrm>
            <a:off x="6400800" y="1371600"/>
            <a:ext cx="5410200" cy="4572000"/>
          </a:xfrm>
          <a:prstGeom prst="ellipse">
            <a:avLst/>
          </a:prstGeom>
          <a:noFill/>
          <a:ln w="1270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>
          <a:xfrm>
            <a:off x="3810000" y="1828800"/>
            <a:ext cx="2133600" cy="3048000"/>
          </a:xfrm>
          <a:prstGeom prst="ellipse">
            <a:avLst/>
          </a:prstGeom>
          <a:noFill/>
          <a:ln w="1270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1600200" y="1828800"/>
            <a:ext cx="2286000" cy="91440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1828800" y="4648200"/>
            <a:ext cx="4724400" cy="914400"/>
          </a:xfrm>
          <a:prstGeom prst="straightConnector1">
            <a:avLst/>
          </a:prstGeom>
          <a:ln w="1270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/>
          <p:cNvSpPr txBox="1">
            <a:spLocks/>
          </p:cNvSpPr>
          <p:nvPr/>
        </p:nvSpPr>
        <p:spPr>
          <a:xfrm>
            <a:off x="476794" y="1031966"/>
            <a:ext cx="1447800" cy="35400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Avatar (person) reporting totally created by AI</a:t>
            </a:r>
            <a:endParaRPr lang="ar-EG" sz="1800" dirty="0">
              <a:solidFill>
                <a:prstClr val="white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تم إنشاء تقرير الصورة الرمزية (الشخص) بالكامل بواسطة الذكاء الاصطناعي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EG" sz="1800" dirty="0">
              <a:solidFill>
                <a:prstClr val="white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304800" y="4343400"/>
            <a:ext cx="1600200" cy="2514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Background scene totally created by AI</a:t>
            </a:r>
            <a:endParaRPr kumimoji="0" lang="ar-EG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EG" sz="1800" dirty="0">
              <a:solidFill>
                <a:prstClr val="white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مشهد الخلفية تم إنشاؤه بالكامل بواسطة الذكاء الاصطناعي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288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lum contrast="60000"/>
          </a:blip>
          <a:stretch>
            <a:fillRect/>
          </a:stretch>
        </p:blipFill>
        <p:spPr>
          <a:xfrm>
            <a:off x="2354635" y="1295400"/>
            <a:ext cx="9219795" cy="52577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0" y="5638800"/>
            <a:ext cx="9982200" cy="573942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“Photo provided by STS forum”</a:t>
            </a:r>
          </a:p>
        </p:txBody>
      </p:sp>
      <p:sp>
        <p:nvSpPr>
          <p:cNvPr id="4" name="Oval 3"/>
          <p:cNvSpPr/>
          <p:nvPr/>
        </p:nvSpPr>
        <p:spPr>
          <a:xfrm>
            <a:off x="2667000" y="1371600"/>
            <a:ext cx="5410200" cy="4572000"/>
          </a:xfrm>
          <a:prstGeom prst="ellipse">
            <a:avLst/>
          </a:prstGeom>
          <a:noFill/>
          <a:ln w="1270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1905000" y="4724400"/>
            <a:ext cx="1066800" cy="457200"/>
          </a:xfrm>
          <a:prstGeom prst="straightConnector1">
            <a:avLst/>
          </a:prstGeom>
          <a:ln w="1270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/>
          <p:cNvSpPr txBox="1">
            <a:spLocks/>
          </p:cNvSpPr>
          <p:nvPr/>
        </p:nvSpPr>
        <p:spPr>
          <a:xfrm>
            <a:off x="1" y="2806006"/>
            <a:ext cx="2354634" cy="11563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Background scene totally created by AI</a:t>
            </a:r>
          </a:p>
        </p:txBody>
      </p:sp>
      <p:sp>
        <p:nvSpPr>
          <p:cNvPr id="11" name="Oval 10"/>
          <p:cNvSpPr/>
          <p:nvPr/>
        </p:nvSpPr>
        <p:spPr>
          <a:xfrm>
            <a:off x="8153400" y="1295400"/>
            <a:ext cx="2133600" cy="3048000"/>
          </a:xfrm>
          <a:prstGeom prst="ellipse">
            <a:avLst/>
          </a:prstGeom>
          <a:noFill/>
          <a:ln w="1270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6781800" y="762000"/>
            <a:ext cx="1752600" cy="76200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 txBox="1">
            <a:spLocks/>
          </p:cNvSpPr>
          <p:nvPr/>
        </p:nvSpPr>
        <p:spPr>
          <a:xfrm>
            <a:off x="3733800" y="-152400"/>
            <a:ext cx="3733800" cy="16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Avatar (person) reporting totally created by AI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AF0ACA-C0FB-6952-10A0-329ED6D534F0}"/>
              </a:ext>
            </a:extLst>
          </p:cNvPr>
          <p:cNvSpPr txBox="1"/>
          <p:nvPr/>
        </p:nvSpPr>
        <p:spPr>
          <a:xfrm flipH="1">
            <a:off x="178748" y="4177605"/>
            <a:ext cx="19891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EG" b="1" dirty="0"/>
              <a:t>مشهد الخلفية تم إنشاؤه بالكامل بواسطة الذكاء الاصطناعي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99B3B02-7FD1-EB3B-034D-F81A5F80B4C9}"/>
              </a:ext>
            </a:extLst>
          </p:cNvPr>
          <p:cNvSpPr txBox="1"/>
          <p:nvPr/>
        </p:nvSpPr>
        <p:spPr>
          <a:xfrm>
            <a:off x="301018" y="433864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b="1" dirty="0"/>
              <a:t>تم إنشاء تقرير الصورة الرمزية (الشخص) بالكامل بواسطة الذكاء الاصطناعي</a:t>
            </a:r>
          </a:p>
        </p:txBody>
      </p:sp>
    </p:spTree>
    <p:extLst>
      <p:ext uri="{BB962C8B-B14F-4D97-AF65-F5344CB8AC3E}">
        <p14:creationId xmlns:p14="http://schemas.microsoft.com/office/powerpoint/2010/main" val="3423854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lum bright="-20000" contrast="20000"/>
          </a:blip>
          <a:stretch>
            <a:fillRect/>
          </a:stretch>
        </p:blipFill>
        <p:spPr>
          <a:xfrm>
            <a:off x="2362200" y="1143000"/>
            <a:ext cx="9547443" cy="5562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19800"/>
            <a:ext cx="6781800" cy="549275"/>
          </a:xfrm>
        </p:spPr>
        <p:txBody>
          <a:bodyPr>
            <a:normAutofit/>
          </a:bodyPr>
          <a:lstStyle/>
          <a:p>
            <a:pPr algn="ctr"/>
            <a:r>
              <a:rPr lang="en-US" sz="1800" dirty="0">
                <a:solidFill>
                  <a:schemeClr val="tx1"/>
                </a:solidFill>
              </a:rPr>
              <a:t>“Photo provided by STS forum”</a:t>
            </a:r>
          </a:p>
        </p:txBody>
      </p:sp>
      <p:sp>
        <p:nvSpPr>
          <p:cNvPr id="4" name="Oval 3"/>
          <p:cNvSpPr/>
          <p:nvPr/>
        </p:nvSpPr>
        <p:spPr>
          <a:xfrm>
            <a:off x="5791200" y="1524000"/>
            <a:ext cx="5410200" cy="4572000"/>
          </a:xfrm>
          <a:prstGeom prst="ellipse">
            <a:avLst/>
          </a:prstGeom>
          <a:noFill/>
          <a:ln w="1270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>
          <a:xfrm>
            <a:off x="3352800" y="1219200"/>
            <a:ext cx="2133600" cy="3048000"/>
          </a:xfrm>
          <a:prstGeom prst="ellipse">
            <a:avLst/>
          </a:prstGeom>
          <a:noFill/>
          <a:ln w="1270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1600200" y="1828800"/>
            <a:ext cx="1828800" cy="22860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1828800" y="4724400"/>
            <a:ext cx="4191000" cy="838200"/>
          </a:xfrm>
          <a:prstGeom prst="straightConnector1">
            <a:avLst/>
          </a:prstGeom>
          <a:ln w="1270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/>
          <p:cNvSpPr txBox="1">
            <a:spLocks/>
          </p:cNvSpPr>
          <p:nvPr/>
        </p:nvSpPr>
        <p:spPr>
          <a:xfrm>
            <a:off x="304800" y="470263"/>
            <a:ext cx="1600200" cy="3331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Avatar (person) reporting totally created by AI</a:t>
            </a:r>
            <a:endParaRPr lang="ar-EG" sz="1800" dirty="0">
              <a:solidFill>
                <a:prstClr val="white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EG" sz="1800" dirty="0">
                <a:solidFill>
                  <a:prstClr val="white"/>
                </a:solidFill>
              </a:rPr>
              <a:t>تم إنشاء تقرير الصورة الرمزية (الشخص) بالكامل بواسطة الذكاء الاصطناعي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304800" y="4062549"/>
            <a:ext cx="1600200" cy="18810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Background scene totally created by AI</a:t>
            </a:r>
            <a:endParaRPr kumimoji="0" lang="ar-EG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EG" sz="1800" dirty="0">
              <a:solidFill>
                <a:prstClr val="white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مشهد الخلفية تم إنشاؤه بالكامل بواسطة الذكاء الاصطناعي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114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lum bright="-10000" contrast="70000"/>
          </a:blip>
          <a:stretch>
            <a:fillRect/>
          </a:stretch>
        </p:blipFill>
        <p:spPr>
          <a:xfrm>
            <a:off x="2286000" y="1143000"/>
            <a:ext cx="9434698" cy="5562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00" y="5334000"/>
            <a:ext cx="2286000" cy="854075"/>
          </a:xfrm>
        </p:spPr>
        <p:txBody>
          <a:bodyPr>
            <a:normAutofit/>
          </a:bodyPr>
          <a:lstStyle/>
          <a:p>
            <a:pPr algn="ctr"/>
            <a:r>
              <a:rPr lang="en-US" sz="1800" dirty="0">
                <a:solidFill>
                  <a:schemeClr val="tx1"/>
                </a:solidFill>
              </a:rPr>
              <a:t>“Photo provided by STS forum”</a:t>
            </a:r>
          </a:p>
        </p:txBody>
      </p:sp>
      <p:sp>
        <p:nvSpPr>
          <p:cNvPr id="4" name="Oval 3"/>
          <p:cNvSpPr/>
          <p:nvPr/>
        </p:nvSpPr>
        <p:spPr>
          <a:xfrm>
            <a:off x="5791200" y="1524000"/>
            <a:ext cx="5410200" cy="4572000"/>
          </a:xfrm>
          <a:prstGeom prst="ellipse">
            <a:avLst/>
          </a:prstGeom>
          <a:noFill/>
          <a:ln w="1270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>
          <a:xfrm>
            <a:off x="3581400" y="762000"/>
            <a:ext cx="2133600" cy="3048000"/>
          </a:xfrm>
          <a:prstGeom prst="ellipse">
            <a:avLst/>
          </a:prstGeom>
          <a:noFill/>
          <a:ln w="1270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1752600" y="1828800"/>
            <a:ext cx="1828800" cy="22860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1828800" y="4724400"/>
            <a:ext cx="4191000" cy="838200"/>
          </a:xfrm>
          <a:prstGeom prst="straightConnector1">
            <a:avLst/>
          </a:prstGeom>
          <a:ln w="1270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/>
          <p:cNvSpPr txBox="1">
            <a:spLocks/>
          </p:cNvSpPr>
          <p:nvPr/>
        </p:nvSpPr>
        <p:spPr>
          <a:xfrm>
            <a:off x="304800" y="761999"/>
            <a:ext cx="1524000" cy="2791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Avatar (person) reporting totally created by AI</a:t>
            </a:r>
            <a:endParaRPr kumimoji="0" lang="ar-EG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EG" sz="1800" dirty="0">
              <a:solidFill>
                <a:prstClr val="white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EG" sz="1800" dirty="0">
                <a:solidFill>
                  <a:prstClr val="white"/>
                </a:solidFill>
              </a:rPr>
              <a:t>تم إنشاء تقرير الصورة الرمزية (الشخص) بالكامل بواسطة الذكاء الاصطناعي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304800" y="4343400"/>
            <a:ext cx="1600200" cy="2240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Background scene totally created by AI</a:t>
            </a:r>
            <a:endParaRPr kumimoji="0" lang="ar-EG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EG" sz="1800" dirty="0">
              <a:solidFill>
                <a:prstClr val="white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مشهد الخلفية تم إنشاؤه بالكامل بواسطة الذكاء الاصطناعي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526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lum bright="-10000" contrast="40000"/>
          </a:blip>
          <a:stretch>
            <a:fillRect/>
          </a:stretch>
        </p:blipFill>
        <p:spPr>
          <a:xfrm>
            <a:off x="2652532" y="1219200"/>
            <a:ext cx="8789676" cy="509172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5257800"/>
            <a:ext cx="10515600" cy="573942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“Photo provided by STS forum”</a:t>
            </a:r>
          </a:p>
        </p:txBody>
      </p:sp>
      <p:sp>
        <p:nvSpPr>
          <p:cNvPr id="4" name="Oval 3"/>
          <p:cNvSpPr/>
          <p:nvPr/>
        </p:nvSpPr>
        <p:spPr>
          <a:xfrm>
            <a:off x="2667000" y="1371600"/>
            <a:ext cx="5410200" cy="4572000"/>
          </a:xfrm>
          <a:prstGeom prst="ellipse">
            <a:avLst/>
          </a:prstGeom>
          <a:noFill/>
          <a:ln w="1270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1905000" y="4724400"/>
            <a:ext cx="1066800" cy="457200"/>
          </a:xfrm>
          <a:prstGeom prst="straightConnector1">
            <a:avLst/>
          </a:prstGeom>
          <a:ln w="1270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/>
          <p:cNvSpPr txBox="1">
            <a:spLocks/>
          </p:cNvSpPr>
          <p:nvPr/>
        </p:nvSpPr>
        <p:spPr>
          <a:xfrm>
            <a:off x="246015" y="2651760"/>
            <a:ext cx="2141221" cy="1996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Background scene totally created by AI</a:t>
            </a:r>
          </a:p>
        </p:txBody>
      </p:sp>
      <p:sp>
        <p:nvSpPr>
          <p:cNvPr id="11" name="Oval 10"/>
          <p:cNvSpPr/>
          <p:nvPr/>
        </p:nvSpPr>
        <p:spPr>
          <a:xfrm>
            <a:off x="8153400" y="1295400"/>
            <a:ext cx="2133600" cy="3048000"/>
          </a:xfrm>
          <a:prstGeom prst="ellipse">
            <a:avLst/>
          </a:prstGeom>
          <a:noFill/>
          <a:ln w="1270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6781800" y="762000"/>
            <a:ext cx="1752600" cy="76200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 txBox="1">
            <a:spLocks/>
          </p:cNvSpPr>
          <p:nvPr/>
        </p:nvSpPr>
        <p:spPr>
          <a:xfrm>
            <a:off x="3733800" y="-152400"/>
            <a:ext cx="3733800" cy="16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Avatar (person) reporting totally created by AI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C4799A-59BE-F1BD-F9A4-D01F6278F730}"/>
              </a:ext>
            </a:extLst>
          </p:cNvPr>
          <p:cNvSpPr txBox="1"/>
          <p:nvPr/>
        </p:nvSpPr>
        <p:spPr>
          <a:xfrm>
            <a:off x="364671" y="4846319"/>
            <a:ext cx="214122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EG" dirty="0"/>
              <a:t>مشهد الخلفية تم إنشاؤه بالكامل بواسطة الذكاء الاصطناعي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BEDFFB-E90D-DCFD-3370-18C6AE3EE744}"/>
              </a:ext>
            </a:extLst>
          </p:cNvPr>
          <p:cNvSpPr txBox="1"/>
          <p:nvPr/>
        </p:nvSpPr>
        <p:spPr>
          <a:xfrm>
            <a:off x="628105" y="444137"/>
            <a:ext cx="2141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dirty="0"/>
              <a:t>الإبلاغ عن الصورة الرمزية (الشخص) تم إنشاؤه بالكامل بواسطة الذكاء الاصطناعي</a:t>
            </a:r>
          </a:p>
        </p:txBody>
      </p:sp>
    </p:spTree>
    <p:extLst>
      <p:ext uri="{BB962C8B-B14F-4D97-AF65-F5344CB8AC3E}">
        <p14:creationId xmlns:p14="http://schemas.microsoft.com/office/powerpoint/2010/main" val="3554766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Wow!  This was amazing…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AF1719-668D-1C42-9219-2ACC4EA9C0C3}"/>
              </a:ext>
            </a:extLst>
          </p:cNvPr>
          <p:cNvSpPr txBox="1"/>
          <p:nvPr/>
        </p:nvSpPr>
        <p:spPr>
          <a:xfrm>
            <a:off x="3905794" y="4297679"/>
            <a:ext cx="6048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4000" b="1" dirty="0">
                <a:solidFill>
                  <a:srgbClr val="FFFF00"/>
                </a:solidFill>
              </a:rPr>
              <a:t>ياه!  كان هذا مذهلا ...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866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254811-3E41-9A18-7C8B-A0A12F453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DCF0B2-F77F-B6A4-D0A6-C2C57E7F9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1905000"/>
            <a:ext cx="6033833" cy="3962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7317A9E-68CA-0972-B8AE-BE6550439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9800" y="5486400"/>
            <a:ext cx="5562600" cy="573942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“Photo provided by STS forum”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F0E8665-6CDE-D3BD-FE9C-C01AF1BDBEC5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4800600" cy="466725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ar-EG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أولا، قدم المقررون البشريون ملخصاتهم في شكل فريق موحد (في هذه الدورة برئاسة ماتياس كلاينر من ألمانيا)</a:t>
            </a:r>
          </a:p>
          <a:p>
            <a:pPr marL="0" marR="0" lvl="0" indent="0" algn="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ar-EG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ومع ذلك </a:t>
            </a:r>
            <a:r>
              <a:rPr kumimoji="0" lang="ar-EG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بعد البشر </a:t>
            </a:r>
            <a:r>
              <a:rPr kumimoji="0" lang="ar-EG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، دعا الرئيس الذكاء الاصطناعي إلى تقديم تقريره عن كل جلسة ، ثم ... </a:t>
            </a:r>
          </a:p>
          <a:p>
            <a:pPr marL="0" marR="0" lvl="0" indent="0" algn="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ar-EG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جاءت الصور الرمزية المذهلة التي تم إنشاؤها بواسطة الذكاء الاصطناعي واحدة تلو الأخرى وألقت خطابات تلخص الجلسة ...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90E05EB-F1DC-AA4B-AB32-BFE05A04CC4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في الجلسة التي نلخص فيها تيارات الجلسات المتوازية ...</a:t>
            </a:r>
          </a:p>
        </p:txBody>
      </p:sp>
    </p:spTree>
    <p:extLst>
      <p:ext uri="{BB962C8B-B14F-4D97-AF65-F5344CB8AC3E}">
        <p14:creationId xmlns:p14="http://schemas.microsoft.com/office/powerpoint/2010/main" val="1003078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169" y="468923"/>
            <a:ext cx="9073662" cy="59201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5512526"/>
            <a:ext cx="10515600" cy="928816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“Photo provided by STS forum”</a:t>
            </a:r>
            <a:br>
              <a:rPr lang="ar-EG" sz="1800" dirty="0">
                <a:solidFill>
                  <a:schemeClr val="tx1"/>
                </a:solidFill>
              </a:rPr>
            </a:br>
            <a:r>
              <a:rPr lang="ar-EG" sz="1800" dirty="0">
                <a:solidFill>
                  <a:schemeClr val="tx1"/>
                </a:solidFill>
              </a:rPr>
              <a:t>الصورة مقدمة من</a:t>
            </a:r>
            <a:br>
              <a:rPr lang="ar-EG" sz="1800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chemeClr val="tx1"/>
                </a:solidFill>
              </a:rPr>
              <a:t>STS</a:t>
            </a:r>
          </a:p>
        </p:txBody>
      </p:sp>
    </p:spTree>
    <p:extLst>
      <p:ext uri="{BB962C8B-B14F-4D97-AF65-F5344CB8AC3E}">
        <p14:creationId xmlns:p14="http://schemas.microsoft.com/office/powerpoint/2010/main" val="2697389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861" y="431800"/>
            <a:ext cx="9132277" cy="5994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5434149"/>
            <a:ext cx="10515600" cy="1007193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“Photo provided by STS forum”</a:t>
            </a:r>
            <a:br>
              <a:rPr lang="ar-EG" sz="1800" dirty="0">
                <a:solidFill>
                  <a:schemeClr val="tx1"/>
                </a:solidFill>
              </a:rPr>
            </a:br>
            <a:r>
              <a:rPr lang="ar-EG" sz="1800" dirty="0">
                <a:solidFill>
                  <a:schemeClr val="tx1"/>
                </a:solidFill>
              </a:rPr>
              <a:t>الصورة مقدمة من</a:t>
            </a:r>
            <a:br>
              <a:rPr lang="ar-EG" sz="1800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chemeClr val="tx1"/>
                </a:solidFill>
              </a:rPr>
              <a:t>STS</a:t>
            </a:r>
          </a:p>
        </p:txBody>
      </p:sp>
    </p:spTree>
    <p:extLst>
      <p:ext uri="{BB962C8B-B14F-4D97-AF65-F5344CB8AC3E}">
        <p14:creationId xmlns:p14="http://schemas.microsoft.com/office/powerpoint/2010/main" val="4193562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169" y="455246"/>
            <a:ext cx="9073662" cy="59475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5669279"/>
            <a:ext cx="10515600" cy="1045029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“Photo provided by STS forum”</a:t>
            </a:r>
            <a:br>
              <a:rPr lang="ar-EG" sz="1800" dirty="0">
                <a:solidFill>
                  <a:schemeClr val="tx1"/>
                </a:solidFill>
              </a:rPr>
            </a:br>
            <a:r>
              <a:rPr lang="ar-EG" sz="1800" dirty="0">
                <a:solidFill>
                  <a:schemeClr val="tx1"/>
                </a:solidFill>
              </a:rPr>
              <a:t>الصورة مقدمة من</a:t>
            </a:r>
            <a:br>
              <a:rPr lang="ar-EG" sz="1800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chemeClr val="tx1"/>
                </a:solidFill>
              </a:rPr>
              <a:t>STS</a:t>
            </a:r>
          </a:p>
        </p:txBody>
      </p:sp>
    </p:spTree>
    <p:extLst>
      <p:ext uri="{BB962C8B-B14F-4D97-AF65-F5344CB8AC3E}">
        <p14:creationId xmlns:p14="http://schemas.microsoft.com/office/powerpoint/2010/main" val="3452386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861" y="396631"/>
            <a:ext cx="9132277" cy="60647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5669280"/>
            <a:ext cx="10515600" cy="1188720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“Photo provided by STS forum”</a:t>
            </a:r>
            <a:br>
              <a:rPr lang="ar-EG" sz="1800" dirty="0">
                <a:solidFill>
                  <a:schemeClr val="tx1"/>
                </a:solidFill>
              </a:rPr>
            </a:br>
            <a:r>
              <a:rPr lang="ar-EG" sz="1800" dirty="0">
                <a:solidFill>
                  <a:schemeClr val="tx1"/>
                </a:solidFill>
              </a:rPr>
              <a:t>الصورة مقدمة من</a:t>
            </a:r>
            <a:br>
              <a:rPr lang="ar-EG" sz="1800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chemeClr val="tx1"/>
                </a:solidFill>
              </a:rPr>
              <a:t>STS</a:t>
            </a:r>
          </a:p>
        </p:txBody>
      </p:sp>
    </p:spTree>
    <p:extLst>
      <p:ext uri="{BB962C8B-B14F-4D97-AF65-F5344CB8AC3E}">
        <p14:creationId xmlns:p14="http://schemas.microsoft.com/office/powerpoint/2010/main" val="2771174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169" y="447431"/>
            <a:ext cx="9073662" cy="5963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6679" y="5779463"/>
            <a:ext cx="10515600" cy="914400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“</a:t>
            </a:r>
            <a:r>
              <a:rPr lang="en-US" sz="1800" dirty="0"/>
              <a:t>Photo provided by STS forum”</a:t>
            </a:r>
            <a:br>
              <a:rPr lang="ar-EG" sz="1800" dirty="0"/>
            </a:br>
            <a:r>
              <a:rPr lang="ar-EG" sz="1800" dirty="0"/>
              <a:t>الصورة مقدمة من</a:t>
            </a:r>
            <a:br>
              <a:rPr lang="ar-EG" sz="1800" dirty="0"/>
            </a:br>
            <a:r>
              <a:rPr lang="en-US" sz="1800" dirty="0"/>
              <a:t>STS</a:t>
            </a:r>
          </a:p>
        </p:txBody>
      </p:sp>
    </p:spTree>
    <p:extLst>
      <p:ext uri="{BB962C8B-B14F-4D97-AF65-F5344CB8AC3E}">
        <p14:creationId xmlns:p14="http://schemas.microsoft.com/office/powerpoint/2010/main" val="292117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1123407"/>
            <a:ext cx="10515600" cy="2305594"/>
          </a:xfrm>
        </p:spPr>
        <p:txBody>
          <a:bodyPr/>
          <a:lstStyle/>
          <a:p>
            <a:r>
              <a:rPr lang="en-US" dirty="0"/>
              <a:t>Let’s look at the details of this amazing set of presentations by AI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726A2D-F2E4-B677-5DC9-AE17DC58E5DF}"/>
              </a:ext>
            </a:extLst>
          </p:cNvPr>
          <p:cNvSpPr txBox="1"/>
          <p:nvPr/>
        </p:nvSpPr>
        <p:spPr>
          <a:xfrm>
            <a:off x="3265714" y="3735977"/>
            <a:ext cx="73021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3200" b="1" dirty="0">
                <a:solidFill>
                  <a:srgbClr val="FFFF00"/>
                </a:solidFill>
              </a:rPr>
              <a:t>دعونا نلقي نظرة على تفاصيل هذه المجموعة المذهلة من العروض التقديمية من قبل الذكاء الاصطناعي</a:t>
            </a:r>
            <a:endParaRPr 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425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lum bright="-10000" contrast="60000"/>
          </a:blip>
          <a:stretch>
            <a:fillRect/>
          </a:stretch>
        </p:blipFill>
        <p:spPr>
          <a:xfrm>
            <a:off x="4114800" y="1371600"/>
            <a:ext cx="7651091" cy="44469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5029200"/>
            <a:ext cx="7391400" cy="573942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“Photo provided by STS forum”</a:t>
            </a:r>
          </a:p>
        </p:txBody>
      </p:sp>
      <p:sp>
        <p:nvSpPr>
          <p:cNvPr id="4" name="Oval 3"/>
          <p:cNvSpPr/>
          <p:nvPr/>
        </p:nvSpPr>
        <p:spPr>
          <a:xfrm>
            <a:off x="4840705" y="1600200"/>
            <a:ext cx="2245895" cy="3338286"/>
          </a:xfrm>
          <a:prstGeom prst="ellipse">
            <a:avLst/>
          </a:prstGeom>
          <a:noFill/>
          <a:ln w="1270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3200400" y="2209800"/>
            <a:ext cx="1828800" cy="22860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/>
          <p:cNvSpPr txBox="1">
            <a:spLocks/>
          </p:cNvSpPr>
          <p:nvPr/>
        </p:nvSpPr>
        <p:spPr>
          <a:xfrm>
            <a:off x="1828800" y="1219200"/>
            <a:ext cx="1524000" cy="1752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Avatar (person) reporting totally created by AI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92E5C3-5735-E5D5-E1FD-81874D7E42A4}"/>
              </a:ext>
            </a:extLst>
          </p:cNvPr>
          <p:cNvSpPr txBox="1"/>
          <p:nvPr/>
        </p:nvSpPr>
        <p:spPr>
          <a:xfrm>
            <a:off x="1828800" y="3252146"/>
            <a:ext cx="170044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EG" sz="2000" b="1" dirty="0"/>
              <a:t>تم إنشاء تقرير الصورة الرمزية (الشخص) بالكامل بواسطة الذكاء الاصطناعي</a:t>
            </a:r>
          </a:p>
        </p:txBody>
      </p:sp>
    </p:spTree>
    <p:extLst>
      <p:ext uri="{BB962C8B-B14F-4D97-AF65-F5344CB8AC3E}">
        <p14:creationId xmlns:p14="http://schemas.microsoft.com/office/powerpoint/2010/main" val="3312159394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CF126D08-264B-469E-BC33-F7418BE0F370}" vid="{8660A268-5024-4202-B933-93AF55F0BCE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497</Words>
  <Application>Microsoft Macintosh PowerPoint</Application>
  <PresentationFormat>Widescreen</PresentationFormat>
  <Paragraphs>54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Theme1</vt:lpstr>
      <vt:lpstr>“Photo provided by STS forum”</vt:lpstr>
      <vt:lpstr>“Photo provided by STS forum”</vt:lpstr>
      <vt:lpstr>“Photo provided by STS forum” الصورة مقدمة من STS</vt:lpstr>
      <vt:lpstr>“Photo provided by STS forum” الصورة مقدمة من STS</vt:lpstr>
      <vt:lpstr>“Photo provided by STS forum” الصورة مقدمة من STS</vt:lpstr>
      <vt:lpstr>“Photo provided by STS forum” الصورة مقدمة من STS</vt:lpstr>
      <vt:lpstr>“Photo provided by STS forum” الصورة مقدمة من STS</vt:lpstr>
      <vt:lpstr>Let’s look at the details of this amazing set of presentations by AI</vt:lpstr>
      <vt:lpstr>“Photo provided by STS forum”</vt:lpstr>
      <vt:lpstr>“Photo provided by STS forum”</vt:lpstr>
      <vt:lpstr>“Photo provided by STS forum”</vt:lpstr>
      <vt:lpstr>“Photo provided by STS forum”</vt:lpstr>
      <vt:lpstr>“Photo provided by STS forum”</vt:lpstr>
      <vt:lpstr>“Photo provided by STS forum”</vt:lpstr>
      <vt:lpstr>Wow!  This was amazing…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ISMAIL SERAGELDIN</cp:lastModifiedBy>
  <cp:revision>5</cp:revision>
  <dcterms:created xsi:type="dcterms:W3CDTF">2024-10-19T07:51:57Z</dcterms:created>
  <dcterms:modified xsi:type="dcterms:W3CDTF">2024-10-27T10:00:53Z</dcterms:modified>
</cp:coreProperties>
</file>