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94362E-9B4A-4B4A-BAF4-7E11CB25BBD1}" v="68" dt="2024-08-11T16:40:19.4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4" autoAdjust="0"/>
    <p:restoredTop sz="94660"/>
  </p:normalViewPr>
  <p:slideViewPr>
    <p:cSldViewPr snapToGrid="0">
      <p:cViewPr varScale="1">
        <p:scale>
          <a:sx n="52" d="100"/>
          <a:sy n="52" d="100"/>
        </p:scale>
        <p:origin x="208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 not remove" hidden="1">
            <a:extLst>
              <a:ext uri="{FF2B5EF4-FFF2-40B4-BE49-F238E27FC236}">
                <a16:creationId xmlns:a16="http://schemas.microsoft.com/office/drawing/2014/main" id="{81F942D2-3A2A-4CAC-846B-0B81BF998683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760362-E982-475C-834D-387AAAA7D3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B647A2-38F0-4C57-8663-5AB41FAB72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AD5BB4-0D9A-4D1E-A30E-B5A52CE20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3D4A-7E0C-41B4-B8B1-2098DB1AE235}" type="datetimeFigureOut">
              <a:rPr lang="en-US" smtClean="0"/>
              <a:t>8/20/24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C5A916-9FD2-4A9F-B18D-B801CA6B8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A8CC4-B006-46A2-9DB4-363C58158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B73B-3107-4C09-82FF-C4D3088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37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27E8A-734C-46E4-A9E3-4566A7D7B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523A02-FE50-4D0B-8578-C16E29AC88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B37FC1-BAC2-4AF3-B0BD-28BEA2B12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3D4A-7E0C-41B4-B8B1-2098DB1AE235}" type="datetimeFigureOut">
              <a:rPr lang="en-US" smtClean="0"/>
              <a:t>8/20/24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3DF97-00A7-40EF-82E9-D696C89A8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68421-A95E-4A9A-A643-5B2C31118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B73B-3107-4C09-82FF-C4D3088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980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160365-AD83-492A-A8CE-D5F38905D3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339FB4-6EF9-43E3-BC4E-4F9EB1F8E7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7EF28E-18CD-42ED-81CF-99E2B486C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3D4A-7E0C-41B4-B8B1-2098DB1AE235}" type="datetimeFigureOut">
              <a:rPr lang="en-US" smtClean="0"/>
              <a:t>8/20/24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FE9941-E50A-4AD8-9FE8-97E92F6CA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DCE994-142A-4586-B86E-818697698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B73B-3107-4C09-82FF-C4D3088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240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999AB-2BCE-43B2-B0CD-DC8612182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0ECB21-DD6D-429E-9DB0-8DA7D2FF19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2A5896-D78F-44DA-A7E9-702D960F9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3D4A-7E0C-41B4-B8B1-2098DB1AE235}" type="datetimeFigureOut">
              <a:rPr lang="en-US" smtClean="0"/>
              <a:t>8/20/24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F7A736-4FC8-4B71-8EEA-C04F9023F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FF875-3D4F-434E-AB88-4EA00CB58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B73B-3107-4C09-82FF-C4D3088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945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CBF61-A46F-4663-94F5-3AF14AC87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35889B-3187-4C30-B8E3-8340593654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E379B-2175-4210-832C-E5D40F1A1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3D4A-7E0C-41B4-B8B1-2098DB1AE235}" type="datetimeFigureOut">
              <a:rPr lang="en-US" smtClean="0"/>
              <a:t>8/20/24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FD996-DFD2-45EF-A527-FCDE3D749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7316A6-FE4B-4D08-A37B-878E6AC51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B73B-3107-4C09-82FF-C4D3088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202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5F819-D154-4389-9CB2-E42E551A6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AA02B-742E-4059-8646-7D31E5281A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289B18-1713-4512-9F22-E136DB2C48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A13A37-58F7-4962-BDED-DD500808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3D4A-7E0C-41B4-B8B1-2098DB1AE235}" type="datetimeFigureOut">
              <a:rPr lang="en-US" smtClean="0"/>
              <a:t>8/20/24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D2DD05-031A-4EF3-BDF6-0687239A7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286CE9-33C5-46D8-A27E-21FA1C974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B73B-3107-4C09-82FF-C4D3088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33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ED3A6-949B-4357-9E9D-CB745904E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5B5F4C-AD12-4E3E-A3ED-92571705D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F6C83F-2C8C-462C-A612-7D4E4F0E2C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FFA5D5-C187-4BB8-8B0B-B434FE1299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E3D1D4-C4AD-4B35-81C9-78D000A6FF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2F54F1-2F79-4215-94E3-F565479BC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3D4A-7E0C-41B4-B8B1-2098DB1AE235}" type="datetimeFigureOut">
              <a:rPr lang="en-US" smtClean="0"/>
              <a:t>8/20/24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2DFEEA-8F53-4818-BB29-A17A3459C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55F18E-1406-4D30-B789-A54A07656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B73B-3107-4C09-82FF-C4D3088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612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F962B-63C4-432A-901A-27BB61A52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27AE57-5320-4A75-86F5-75E7C01BD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3D4A-7E0C-41B4-B8B1-2098DB1AE235}" type="datetimeFigureOut">
              <a:rPr lang="en-US" smtClean="0"/>
              <a:t>8/20/24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0AA114-0014-431C-8D3B-9C4901AC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BC4FF7-6C00-442A-9D91-50057B5F8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B73B-3107-4C09-82FF-C4D3088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795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BB8AD6-27DF-40AC-B293-38F59B9D3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3D4A-7E0C-41B4-B8B1-2098DB1AE235}" type="datetimeFigureOut">
              <a:rPr lang="en-US" smtClean="0"/>
              <a:t>8/20/24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32249A-8867-466C-A7D5-F95C40928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C372F5-D2D1-44DD-A55E-45C790144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B73B-3107-4C09-82FF-C4D3088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848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04247-D659-4215-97E2-216F077C3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CD556-0419-4A68-ABE8-AD8206F38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AD8A73-45A9-42AD-AF2B-8A9795FD6E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F5954C-5DC0-4300-A28F-91687EA90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3D4A-7E0C-41B4-B8B1-2098DB1AE235}" type="datetimeFigureOut">
              <a:rPr lang="en-US" smtClean="0"/>
              <a:t>8/20/24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3C6AAB-3000-4104-B0E5-3F6BE572B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3E17AA-3EF8-44D5-8060-94F559433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B73B-3107-4C09-82FF-C4D3088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19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8D3452-564B-42EA-90F7-2127C28B0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64BC7C-DA26-4C63-83BC-C33D25DA20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C72174-74AB-4EFC-B9F0-CE88E6DEC8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B487E2-9A0E-4B15-978E-CA97410C6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3D4A-7E0C-41B4-B8B1-2098DB1AE235}" type="datetimeFigureOut">
              <a:rPr lang="en-US" smtClean="0"/>
              <a:t>8/20/24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E7F8C-0240-404A-8BA6-6031FE351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082C10-3061-4F4C-A69D-38BAB8710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B73B-3107-4C09-82FF-C4D3088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337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8D3FA15-D3F0-4099-8765-8DD38598B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5779D9-9569-4A4C-8F83-F7468DADC3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B17C-4160-4B57-9D17-96C79126D2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73D4A-7E0C-41B4-B8B1-2098DB1AE235}" type="datetimeFigureOut">
              <a:rPr lang="en-US" smtClean="0"/>
              <a:t>8/20/24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4BF95-8DFB-4716-AA29-CB24BC949B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06D28-ABD9-40BA-BC38-4376552721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3B73B-3107-4C09-82FF-C4D3088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73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B748FAA-C18C-4AB2-9741-48F202E94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2363"/>
            <a:ext cx="12192000" cy="49862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99DB86-5AD4-4938-BA87-FB26F9B458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D2DB22-672D-4F45-B627-BF26312CD4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147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9DB86-5AD4-4938-BA87-FB26F9B458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2422BB-7B6C-4964-B98A-7D1BFC7083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658" y="0"/>
            <a:ext cx="12270658" cy="6971071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4D2DB22-672D-4F45-B627-BF26312CD4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971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9DB86-5AD4-4938-BA87-FB26F9B458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C7F821-4F07-4EE1-BDDD-7132D4AF33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4D2DB22-672D-4F45-B627-BF26312CD4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952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9DB86-5AD4-4938-BA87-FB26F9B458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AFFC67-B8B1-4BD2-9459-86DF4948A0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4D2DB22-672D-4F45-B627-BF26312CD4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3363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Ahmed shiref</dc:creator>
  <cp:lastModifiedBy>ISMAIL SERAGELDIN</cp:lastModifiedBy>
  <cp:revision>3</cp:revision>
  <dcterms:created xsi:type="dcterms:W3CDTF">2024-08-11T16:38:33Z</dcterms:created>
  <dcterms:modified xsi:type="dcterms:W3CDTF">2024-08-20T08:17:36Z</dcterms:modified>
</cp:coreProperties>
</file>