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19"/>
            <a:ext cx="9144000" cy="5151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2024-05-13T10:43:03Z</dcterms:modified>
</cp:coreProperties>
</file>