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US" dirty="0"/>
              <a:t>Who was </a:t>
            </a:r>
            <a:r>
              <a:rPr lang="en-US" dirty="0" err="1"/>
              <a:t>Nizami</a:t>
            </a:r>
            <a:r>
              <a:rPr lang="en-US" dirty="0"/>
              <a:t> </a:t>
            </a:r>
            <a:r>
              <a:rPr lang="en-US" dirty="0" err="1"/>
              <a:t>Ganjavi</a:t>
            </a:r>
            <a:r>
              <a:rPr lang="en-US" dirty="0"/>
              <a:t> and why is there a center in his name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1600" y="-7048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</Words>
  <Application>Microsoft Office PowerPoint</Application>
  <PresentationFormat>On-screen Show (16:9)</PresentationFormat>
  <Paragraphs>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2024-06-06T08:02:40Z</dcterms:modified>
</cp:coreProperties>
</file>